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8"/>
  </p:notesMasterIdLst>
  <p:sldIdLst>
    <p:sldId id="256" r:id="rId2"/>
    <p:sldId id="261" r:id="rId3"/>
    <p:sldId id="258" r:id="rId4"/>
    <p:sldId id="262" r:id="rId5"/>
    <p:sldId id="263" r:id="rId6"/>
    <p:sldId id="264" r:id="rId7"/>
    <p:sldId id="266" r:id="rId8"/>
    <p:sldId id="267" r:id="rId9"/>
    <p:sldId id="268" r:id="rId10"/>
    <p:sldId id="270" r:id="rId11"/>
    <p:sldId id="272" r:id="rId12"/>
    <p:sldId id="273" r:id="rId13"/>
    <p:sldId id="274" r:id="rId14"/>
    <p:sldId id="276" r:id="rId15"/>
    <p:sldId id="277" r:id="rId16"/>
    <p:sldId id="278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F752E6-0171-4C00-824B-6F62F4D57893}" type="doc">
      <dgm:prSet loTypeId="urn:microsoft.com/office/officeart/2005/8/layout/pyramid2" loCatId="list" qsTypeId="urn:microsoft.com/office/officeart/2005/8/quickstyle/3d2" qsCatId="3D" csTypeId="urn:microsoft.com/office/officeart/2005/8/colors/accent6_2" csCatId="accent6" phldr="1"/>
      <dgm:spPr/>
      <dgm:t>
        <a:bodyPr/>
        <a:lstStyle/>
        <a:p>
          <a:endParaRPr lang="tr-TR"/>
        </a:p>
      </dgm:t>
    </dgm:pt>
    <dgm:pt modelId="{7DC65713-ED61-4823-BF91-590B1822EBCB}">
      <dgm:prSet phldrT="[Metin]"/>
      <dgm:spPr/>
      <dgm:t>
        <a:bodyPr/>
        <a:lstStyle/>
        <a:p>
          <a:r>
            <a:rPr lang="tr-TR" i="0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rPr>
            <a:t>Giriş aygıtları</a:t>
          </a:r>
          <a:endParaRPr lang="tr-TR" i="0" dirty="0">
            <a:solidFill>
              <a:schemeClr val="tx2">
                <a:lumMod val="75000"/>
              </a:schemeClr>
            </a:solidFill>
            <a:latin typeface="Baskerville Old Face" pitchFamily="18" charset="0"/>
          </a:endParaRPr>
        </a:p>
      </dgm:t>
    </dgm:pt>
    <dgm:pt modelId="{8C72FFD4-5A70-4656-A06F-ACBBD68D5CF8}" type="parTrans" cxnId="{85A0F8D1-3ECA-4AF8-AA72-B4752CD26F81}">
      <dgm:prSet/>
      <dgm:spPr/>
      <dgm:t>
        <a:bodyPr/>
        <a:lstStyle/>
        <a:p>
          <a:endParaRPr lang="tr-TR" i="0">
            <a:latin typeface="Baskerville Old Face" pitchFamily="18" charset="0"/>
          </a:endParaRPr>
        </a:p>
      </dgm:t>
    </dgm:pt>
    <dgm:pt modelId="{DC82BBD8-7C44-4B60-9575-30C113EE9AF2}" type="sibTrans" cxnId="{85A0F8D1-3ECA-4AF8-AA72-B4752CD26F81}">
      <dgm:prSet/>
      <dgm:spPr/>
      <dgm:t>
        <a:bodyPr/>
        <a:lstStyle/>
        <a:p>
          <a:endParaRPr lang="tr-TR" i="0">
            <a:latin typeface="Baskerville Old Face" pitchFamily="18" charset="0"/>
          </a:endParaRPr>
        </a:p>
      </dgm:t>
    </dgm:pt>
    <dgm:pt modelId="{CF4FB1AB-CDFA-465F-B7A7-C150CF0F9558}">
      <dgm:prSet/>
      <dgm:spPr/>
      <dgm:t>
        <a:bodyPr/>
        <a:lstStyle/>
        <a:p>
          <a:r>
            <a:rPr lang="tr-TR" i="0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rPr>
            <a:t>İşlemci</a:t>
          </a:r>
        </a:p>
      </dgm:t>
    </dgm:pt>
    <dgm:pt modelId="{8C9E8B8F-BAC0-44AE-90E8-C13DA34970B5}" type="parTrans" cxnId="{5C935EFF-826B-4497-96F6-21E848CF82D5}">
      <dgm:prSet/>
      <dgm:spPr/>
      <dgm:t>
        <a:bodyPr/>
        <a:lstStyle/>
        <a:p>
          <a:endParaRPr lang="tr-TR" i="0">
            <a:latin typeface="Baskerville Old Face" pitchFamily="18" charset="0"/>
          </a:endParaRPr>
        </a:p>
      </dgm:t>
    </dgm:pt>
    <dgm:pt modelId="{0FC7F2F2-A461-4B37-9B5B-7C471DBFF394}" type="sibTrans" cxnId="{5C935EFF-826B-4497-96F6-21E848CF82D5}">
      <dgm:prSet/>
      <dgm:spPr/>
      <dgm:t>
        <a:bodyPr/>
        <a:lstStyle/>
        <a:p>
          <a:endParaRPr lang="tr-TR" i="0">
            <a:latin typeface="Baskerville Old Face" pitchFamily="18" charset="0"/>
          </a:endParaRPr>
        </a:p>
      </dgm:t>
    </dgm:pt>
    <dgm:pt modelId="{01E9F583-C9AF-4E29-A6AB-ADC354EECF10}">
      <dgm:prSet/>
      <dgm:spPr/>
      <dgm:t>
        <a:bodyPr/>
        <a:lstStyle/>
        <a:p>
          <a:r>
            <a:rPr lang="tr-TR" i="0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rPr>
            <a:t>Depolama aygıtları</a:t>
          </a:r>
        </a:p>
      </dgm:t>
    </dgm:pt>
    <dgm:pt modelId="{AEC1849E-52AB-400E-86C0-4FB53E7A51AE}" type="parTrans" cxnId="{947B9601-8FB8-4B7B-941E-54DA4600E576}">
      <dgm:prSet/>
      <dgm:spPr/>
      <dgm:t>
        <a:bodyPr/>
        <a:lstStyle/>
        <a:p>
          <a:endParaRPr lang="tr-TR" i="0">
            <a:latin typeface="Baskerville Old Face" pitchFamily="18" charset="0"/>
          </a:endParaRPr>
        </a:p>
      </dgm:t>
    </dgm:pt>
    <dgm:pt modelId="{7418D4F0-EAF3-4C13-9D3A-BF9AD4AA634C}" type="sibTrans" cxnId="{947B9601-8FB8-4B7B-941E-54DA4600E576}">
      <dgm:prSet/>
      <dgm:spPr/>
      <dgm:t>
        <a:bodyPr/>
        <a:lstStyle/>
        <a:p>
          <a:endParaRPr lang="tr-TR" i="0">
            <a:latin typeface="Baskerville Old Face" pitchFamily="18" charset="0"/>
          </a:endParaRPr>
        </a:p>
      </dgm:t>
    </dgm:pt>
    <dgm:pt modelId="{7AD560D0-EE97-49E4-B3FC-7B4D13A06E79}">
      <dgm:prSet/>
      <dgm:spPr/>
      <dgm:t>
        <a:bodyPr/>
        <a:lstStyle/>
        <a:p>
          <a:r>
            <a:rPr lang="tr-TR" i="0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rPr>
            <a:t>Çıktı aygıtları</a:t>
          </a:r>
        </a:p>
      </dgm:t>
    </dgm:pt>
    <dgm:pt modelId="{63A24B3D-A6B9-42EF-AE30-E6741372941D}" type="parTrans" cxnId="{BA84803F-5FFA-4A9E-904F-E0ADBC082933}">
      <dgm:prSet/>
      <dgm:spPr/>
      <dgm:t>
        <a:bodyPr/>
        <a:lstStyle/>
        <a:p>
          <a:endParaRPr lang="tr-TR" i="0">
            <a:latin typeface="Baskerville Old Face" pitchFamily="18" charset="0"/>
          </a:endParaRPr>
        </a:p>
      </dgm:t>
    </dgm:pt>
    <dgm:pt modelId="{2A24046E-FDEF-4E25-9FA4-BB2F1CABCA09}" type="sibTrans" cxnId="{BA84803F-5FFA-4A9E-904F-E0ADBC082933}">
      <dgm:prSet/>
      <dgm:spPr/>
      <dgm:t>
        <a:bodyPr/>
        <a:lstStyle/>
        <a:p>
          <a:endParaRPr lang="tr-TR" i="0">
            <a:latin typeface="Baskerville Old Face" pitchFamily="18" charset="0"/>
          </a:endParaRPr>
        </a:p>
      </dgm:t>
    </dgm:pt>
    <dgm:pt modelId="{8FBE546D-E410-437D-BBDB-6D12C663B0C9}">
      <dgm:prSet/>
      <dgm:spPr/>
      <dgm:t>
        <a:bodyPr/>
        <a:lstStyle/>
        <a:p>
          <a:r>
            <a:rPr lang="tr-TR" i="0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rPr>
            <a:t>Çevresel aygıtlar </a:t>
          </a:r>
          <a:endParaRPr lang="en-AU" i="0" dirty="0" smtClean="0">
            <a:solidFill>
              <a:schemeClr val="tx2">
                <a:lumMod val="75000"/>
              </a:schemeClr>
            </a:solidFill>
            <a:latin typeface="Baskerville Old Face" pitchFamily="18" charset="0"/>
          </a:endParaRPr>
        </a:p>
      </dgm:t>
    </dgm:pt>
    <dgm:pt modelId="{E2EAF228-B88B-47C3-B704-331A34C8EA7D}" type="parTrans" cxnId="{4A029926-F808-4B85-B299-C27BDA5072D1}">
      <dgm:prSet/>
      <dgm:spPr/>
      <dgm:t>
        <a:bodyPr/>
        <a:lstStyle/>
        <a:p>
          <a:endParaRPr lang="tr-TR" i="0">
            <a:latin typeface="Baskerville Old Face" pitchFamily="18" charset="0"/>
          </a:endParaRPr>
        </a:p>
      </dgm:t>
    </dgm:pt>
    <dgm:pt modelId="{5759A001-F2AD-43CD-9A6F-E828E750C169}" type="sibTrans" cxnId="{4A029926-F808-4B85-B299-C27BDA5072D1}">
      <dgm:prSet/>
      <dgm:spPr/>
      <dgm:t>
        <a:bodyPr/>
        <a:lstStyle/>
        <a:p>
          <a:endParaRPr lang="tr-TR" i="0">
            <a:latin typeface="Baskerville Old Face" pitchFamily="18" charset="0"/>
          </a:endParaRPr>
        </a:p>
      </dgm:t>
    </dgm:pt>
    <dgm:pt modelId="{736168A8-D295-47D2-A577-50D7DA04DDBE}" type="pres">
      <dgm:prSet presAssocID="{AAF752E6-0171-4C00-824B-6F62F4D57893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E082E7BD-520D-40C5-A2E3-6E874B15167E}" type="pres">
      <dgm:prSet presAssocID="{AAF752E6-0171-4C00-824B-6F62F4D57893}" presName="pyramid" presStyleLbl="node1" presStyleIdx="0" presStyleCnt="1"/>
      <dgm:spPr/>
    </dgm:pt>
    <dgm:pt modelId="{BC60DD86-3861-4372-8F88-3D9ED3625576}" type="pres">
      <dgm:prSet presAssocID="{AAF752E6-0171-4C00-824B-6F62F4D57893}" presName="theList" presStyleCnt="0"/>
      <dgm:spPr/>
    </dgm:pt>
    <dgm:pt modelId="{AF171E75-B969-463B-B530-260EE3414D52}" type="pres">
      <dgm:prSet presAssocID="{7DC65713-ED61-4823-BF91-590B1822EBCB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3E3B21-D60C-4F8E-A81C-436A40E5ABA9}" type="pres">
      <dgm:prSet presAssocID="{7DC65713-ED61-4823-BF91-590B1822EBCB}" presName="aSpace" presStyleCnt="0"/>
      <dgm:spPr/>
    </dgm:pt>
    <dgm:pt modelId="{9D3776DD-72F9-4704-A817-ABE8A03AC71A}" type="pres">
      <dgm:prSet presAssocID="{CF4FB1AB-CDFA-465F-B7A7-C150CF0F9558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845FB3-D3C8-4834-98D6-EC511BF060C5}" type="pres">
      <dgm:prSet presAssocID="{CF4FB1AB-CDFA-465F-B7A7-C150CF0F9558}" presName="aSpace" presStyleCnt="0"/>
      <dgm:spPr/>
    </dgm:pt>
    <dgm:pt modelId="{97BDFEDB-B552-42D4-AE62-7BBF31886066}" type="pres">
      <dgm:prSet presAssocID="{01E9F583-C9AF-4E29-A6AB-ADC354EECF10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90E0FDD-1C96-4CFC-A274-C88A2CE706BE}" type="pres">
      <dgm:prSet presAssocID="{01E9F583-C9AF-4E29-A6AB-ADC354EECF10}" presName="aSpace" presStyleCnt="0"/>
      <dgm:spPr/>
    </dgm:pt>
    <dgm:pt modelId="{C377CE08-4973-4F27-B434-90577826D39D}" type="pres">
      <dgm:prSet presAssocID="{7AD560D0-EE97-49E4-B3FC-7B4D13A06E79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D29F1EC-9579-4E48-9680-B02E2F84DE1E}" type="pres">
      <dgm:prSet presAssocID="{7AD560D0-EE97-49E4-B3FC-7B4D13A06E79}" presName="aSpace" presStyleCnt="0"/>
      <dgm:spPr/>
    </dgm:pt>
    <dgm:pt modelId="{60466161-54E6-4597-AC0F-4C9058719B86}" type="pres">
      <dgm:prSet presAssocID="{8FBE546D-E410-437D-BBDB-6D12C663B0C9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0B4BDB6-6D0E-419C-B628-AB98DC90D36E}" type="pres">
      <dgm:prSet presAssocID="{8FBE546D-E410-437D-BBDB-6D12C663B0C9}" presName="aSpace" presStyleCnt="0"/>
      <dgm:spPr/>
    </dgm:pt>
  </dgm:ptLst>
  <dgm:cxnLst>
    <dgm:cxn modelId="{D9B0E54B-7602-4107-BDA9-7FCF89CFD785}" type="presOf" srcId="{AAF752E6-0171-4C00-824B-6F62F4D57893}" destId="{736168A8-D295-47D2-A577-50D7DA04DDBE}" srcOrd="0" destOrd="0" presId="urn:microsoft.com/office/officeart/2005/8/layout/pyramid2"/>
    <dgm:cxn modelId="{5C935EFF-826B-4497-96F6-21E848CF82D5}" srcId="{AAF752E6-0171-4C00-824B-6F62F4D57893}" destId="{CF4FB1AB-CDFA-465F-B7A7-C150CF0F9558}" srcOrd="1" destOrd="0" parTransId="{8C9E8B8F-BAC0-44AE-90E8-C13DA34970B5}" sibTransId="{0FC7F2F2-A461-4B37-9B5B-7C471DBFF394}"/>
    <dgm:cxn modelId="{2616AC07-67C7-40CB-804E-9422638F2269}" type="presOf" srcId="{7DC65713-ED61-4823-BF91-590B1822EBCB}" destId="{AF171E75-B969-463B-B530-260EE3414D52}" srcOrd="0" destOrd="0" presId="urn:microsoft.com/office/officeart/2005/8/layout/pyramid2"/>
    <dgm:cxn modelId="{BA84803F-5FFA-4A9E-904F-E0ADBC082933}" srcId="{AAF752E6-0171-4C00-824B-6F62F4D57893}" destId="{7AD560D0-EE97-49E4-B3FC-7B4D13A06E79}" srcOrd="3" destOrd="0" parTransId="{63A24B3D-A6B9-42EF-AE30-E6741372941D}" sibTransId="{2A24046E-FDEF-4E25-9FA4-BB2F1CABCA09}"/>
    <dgm:cxn modelId="{4A029926-F808-4B85-B299-C27BDA5072D1}" srcId="{AAF752E6-0171-4C00-824B-6F62F4D57893}" destId="{8FBE546D-E410-437D-BBDB-6D12C663B0C9}" srcOrd="4" destOrd="0" parTransId="{E2EAF228-B88B-47C3-B704-331A34C8EA7D}" sibTransId="{5759A001-F2AD-43CD-9A6F-E828E750C169}"/>
    <dgm:cxn modelId="{85A0F8D1-3ECA-4AF8-AA72-B4752CD26F81}" srcId="{AAF752E6-0171-4C00-824B-6F62F4D57893}" destId="{7DC65713-ED61-4823-BF91-590B1822EBCB}" srcOrd="0" destOrd="0" parTransId="{8C72FFD4-5A70-4656-A06F-ACBBD68D5CF8}" sibTransId="{DC82BBD8-7C44-4B60-9575-30C113EE9AF2}"/>
    <dgm:cxn modelId="{69744368-3A9B-43A3-B32D-007637FE237F}" type="presOf" srcId="{7AD560D0-EE97-49E4-B3FC-7B4D13A06E79}" destId="{C377CE08-4973-4F27-B434-90577826D39D}" srcOrd="0" destOrd="0" presId="urn:microsoft.com/office/officeart/2005/8/layout/pyramid2"/>
    <dgm:cxn modelId="{9F53A735-1CFB-45D9-BA65-3307986E468C}" type="presOf" srcId="{01E9F583-C9AF-4E29-A6AB-ADC354EECF10}" destId="{97BDFEDB-B552-42D4-AE62-7BBF31886066}" srcOrd="0" destOrd="0" presId="urn:microsoft.com/office/officeart/2005/8/layout/pyramid2"/>
    <dgm:cxn modelId="{28797F21-CF88-4024-A0B4-402765B09521}" type="presOf" srcId="{8FBE546D-E410-437D-BBDB-6D12C663B0C9}" destId="{60466161-54E6-4597-AC0F-4C9058719B86}" srcOrd="0" destOrd="0" presId="urn:microsoft.com/office/officeart/2005/8/layout/pyramid2"/>
    <dgm:cxn modelId="{45653E58-0352-423A-869F-23F2575EEB66}" type="presOf" srcId="{CF4FB1AB-CDFA-465F-B7A7-C150CF0F9558}" destId="{9D3776DD-72F9-4704-A817-ABE8A03AC71A}" srcOrd="0" destOrd="0" presId="urn:microsoft.com/office/officeart/2005/8/layout/pyramid2"/>
    <dgm:cxn modelId="{947B9601-8FB8-4B7B-941E-54DA4600E576}" srcId="{AAF752E6-0171-4C00-824B-6F62F4D57893}" destId="{01E9F583-C9AF-4E29-A6AB-ADC354EECF10}" srcOrd="2" destOrd="0" parTransId="{AEC1849E-52AB-400E-86C0-4FB53E7A51AE}" sibTransId="{7418D4F0-EAF3-4C13-9D3A-BF9AD4AA634C}"/>
    <dgm:cxn modelId="{11C1869E-BF42-49E3-94BC-1ECC63372555}" type="presParOf" srcId="{736168A8-D295-47D2-A577-50D7DA04DDBE}" destId="{E082E7BD-520D-40C5-A2E3-6E874B15167E}" srcOrd="0" destOrd="0" presId="urn:microsoft.com/office/officeart/2005/8/layout/pyramid2"/>
    <dgm:cxn modelId="{8A4E2632-185D-4A58-A9F5-B558D2417DD9}" type="presParOf" srcId="{736168A8-D295-47D2-A577-50D7DA04DDBE}" destId="{BC60DD86-3861-4372-8F88-3D9ED3625576}" srcOrd="1" destOrd="0" presId="urn:microsoft.com/office/officeart/2005/8/layout/pyramid2"/>
    <dgm:cxn modelId="{84AAEA3E-B76B-4F88-ACAC-87C35563E3E2}" type="presParOf" srcId="{BC60DD86-3861-4372-8F88-3D9ED3625576}" destId="{AF171E75-B969-463B-B530-260EE3414D52}" srcOrd="0" destOrd="0" presId="urn:microsoft.com/office/officeart/2005/8/layout/pyramid2"/>
    <dgm:cxn modelId="{00ACE182-7AF0-4605-B369-E953F9324372}" type="presParOf" srcId="{BC60DD86-3861-4372-8F88-3D9ED3625576}" destId="{3D3E3B21-D60C-4F8E-A81C-436A40E5ABA9}" srcOrd="1" destOrd="0" presId="urn:microsoft.com/office/officeart/2005/8/layout/pyramid2"/>
    <dgm:cxn modelId="{D0CA8975-E679-4D5F-AA89-A36EB02B00E4}" type="presParOf" srcId="{BC60DD86-3861-4372-8F88-3D9ED3625576}" destId="{9D3776DD-72F9-4704-A817-ABE8A03AC71A}" srcOrd="2" destOrd="0" presId="urn:microsoft.com/office/officeart/2005/8/layout/pyramid2"/>
    <dgm:cxn modelId="{FAE0C916-9F3E-4438-AED3-E8F6B458B238}" type="presParOf" srcId="{BC60DD86-3861-4372-8F88-3D9ED3625576}" destId="{51845FB3-D3C8-4834-98D6-EC511BF060C5}" srcOrd="3" destOrd="0" presId="urn:microsoft.com/office/officeart/2005/8/layout/pyramid2"/>
    <dgm:cxn modelId="{5B718383-A39C-44AF-806E-2E83B194AEB1}" type="presParOf" srcId="{BC60DD86-3861-4372-8F88-3D9ED3625576}" destId="{97BDFEDB-B552-42D4-AE62-7BBF31886066}" srcOrd="4" destOrd="0" presId="urn:microsoft.com/office/officeart/2005/8/layout/pyramid2"/>
    <dgm:cxn modelId="{C94F8A35-12C2-4412-A751-98FD67B4E6BD}" type="presParOf" srcId="{BC60DD86-3861-4372-8F88-3D9ED3625576}" destId="{E90E0FDD-1C96-4CFC-A274-C88A2CE706BE}" srcOrd="5" destOrd="0" presId="urn:microsoft.com/office/officeart/2005/8/layout/pyramid2"/>
    <dgm:cxn modelId="{5071C862-BA9B-4F3E-9B90-BF795422A77D}" type="presParOf" srcId="{BC60DD86-3861-4372-8F88-3D9ED3625576}" destId="{C377CE08-4973-4F27-B434-90577826D39D}" srcOrd="6" destOrd="0" presId="urn:microsoft.com/office/officeart/2005/8/layout/pyramid2"/>
    <dgm:cxn modelId="{F9515E42-2CAB-4D7A-9DF9-6F7B30EE90BD}" type="presParOf" srcId="{BC60DD86-3861-4372-8F88-3D9ED3625576}" destId="{3D29F1EC-9579-4E48-9680-B02E2F84DE1E}" srcOrd="7" destOrd="0" presId="urn:microsoft.com/office/officeart/2005/8/layout/pyramid2"/>
    <dgm:cxn modelId="{7A1F5776-FE39-4061-9204-AC5DCA593E56}" type="presParOf" srcId="{BC60DD86-3861-4372-8F88-3D9ED3625576}" destId="{60466161-54E6-4597-AC0F-4C9058719B86}" srcOrd="8" destOrd="0" presId="urn:microsoft.com/office/officeart/2005/8/layout/pyramid2"/>
    <dgm:cxn modelId="{F084FC69-89F1-4EA4-B7F7-161CAECBFA6D}" type="presParOf" srcId="{BC60DD86-3861-4372-8F88-3D9ED3625576}" destId="{40B4BDB6-6D0E-419C-B628-AB98DC90D36E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E26EF4-4E4A-4BCD-8313-5A33C80E787E}" type="doc">
      <dgm:prSet loTypeId="urn:microsoft.com/office/officeart/2005/8/layout/chevron2" loCatId="process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69724C70-441C-4975-AC77-4B212FD16195}">
      <dgm:prSet phldrT="[Metin]" custT="1"/>
      <dgm:spPr/>
      <dgm:t>
        <a:bodyPr/>
        <a:lstStyle/>
        <a:p>
          <a:r>
            <a:rPr lang="tr-TR" sz="2000" dirty="0" smtClean="0">
              <a:latin typeface="Baskerville Old Face" pitchFamily="18" charset="0"/>
            </a:rPr>
            <a:t>Bit</a:t>
          </a:r>
          <a:endParaRPr lang="tr-TR" sz="2000" dirty="0"/>
        </a:p>
      </dgm:t>
    </dgm:pt>
    <dgm:pt modelId="{0197A23B-C510-42E5-8C8D-A682A50C4901}" type="parTrans" cxnId="{237464E4-E991-4CCD-8651-B1F9F1ACFD5B}">
      <dgm:prSet/>
      <dgm:spPr/>
      <dgm:t>
        <a:bodyPr/>
        <a:lstStyle/>
        <a:p>
          <a:endParaRPr lang="tr-TR" sz="2000"/>
        </a:p>
      </dgm:t>
    </dgm:pt>
    <dgm:pt modelId="{CB461B97-78BD-444C-82B2-933F672EDCAB}" type="sibTrans" cxnId="{237464E4-E991-4CCD-8651-B1F9F1ACFD5B}">
      <dgm:prSet/>
      <dgm:spPr/>
      <dgm:t>
        <a:bodyPr/>
        <a:lstStyle/>
        <a:p>
          <a:endParaRPr lang="tr-TR" sz="2000"/>
        </a:p>
      </dgm:t>
    </dgm:pt>
    <dgm:pt modelId="{9310A6B2-6608-4EF3-9635-03A170AEA3E5}">
      <dgm:prSet custT="1"/>
      <dgm:spPr/>
      <dgm:t>
        <a:bodyPr/>
        <a:lstStyle/>
        <a:p>
          <a:r>
            <a:rPr lang="tr-TR" sz="2000" dirty="0" smtClean="0">
              <a:latin typeface="Baskerville Old Face" pitchFamily="18" charset="0"/>
            </a:rPr>
            <a:t>Bir </a:t>
          </a:r>
          <a:r>
            <a:rPr lang="tr-TR" sz="2000" dirty="0" err="1" smtClean="0">
              <a:latin typeface="Baskerville Old Face" pitchFamily="18" charset="0"/>
            </a:rPr>
            <a:t>Byte</a:t>
          </a:r>
          <a:r>
            <a:rPr lang="tr-TR" sz="2000" dirty="0" smtClean="0">
              <a:latin typeface="Baskerville Old Face" pitchFamily="18" charset="0"/>
            </a:rPr>
            <a:t> = 8 Bit tir.</a:t>
          </a:r>
        </a:p>
      </dgm:t>
    </dgm:pt>
    <dgm:pt modelId="{7D919218-0370-49BF-BF29-39F90CC4DD1F}" type="parTrans" cxnId="{C58E3AD0-A143-4B51-B33E-F85FF9AD6978}">
      <dgm:prSet/>
      <dgm:spPr/>
      <dgm:t>
        <a:bodyPr/>
        <a:lstStyle/>
        <a:p>
          <a:endParaRPr lang="tr-TR" sz="2000"/>
        </a:p>
      </dgm:t>
    </dgm:pt>
    <dgm:pt modelId="{C2AC9A70-4778-446B-A568-0FDBCCE63E9B}" type="sibTrans" cxnId="{C58E3AD0-A143-4B51-B33E-F85FF9AD6978}">
      <dgm:prSet/>
      <dgm:spPr/>
      <dgm:t>
        <a:bodyPr/>
        <a:lstStyle/>
        <a:p>
          <a:endParaRPr lang="tr-TR" sz="2000"/>
        </a:p>
      </dgm:t>
    </dgm:pt>
    <dgm:pt modelId="{DB92B00B-7C42-418A-A42C-880B7A3B9D42}">
      <dgm:prSet custT="1"/>
      <dgm:spPr/>
      <dgm:t>
        <a:bodyPr/>
        <a:lstStyle/>
        <a:p>
          <a:r>
            <a:rPr lang="tr-TR" sz="2000" dirty="0" smtClean="0">
              <a:latin typeface="Baskerville Old Face" pitchFamily="18" charset="0"/>
            </a:rPr>
            <a:t>KB</a:t>
          </a:r>
        </a:p>
      </dgm:t>
    </dgm:pt>
    <dgm:pt modelId="{7FD354A9-F3B5-4453-8CC6-C8329D020D38}" type="parTrans" cxnId="{3D1F0EBA-FAB1-479D-9D7B-93742276599E}">
      <dgm:prSet/>
      <dgm:spPr/>
      <dgm:t>
        <a:bodyPr/>
        <a:lstStyle/>
        <a:p>
          <a:endParaRPr lang="tr-TR" sz="2000"/>
        </a:p>
      </dgm:t>
    </dgm:pt>
    <dgm:pt modelId="{1067648A-4226-4BC3-95BD-EE54DBD1CEEA}" type="sibTrans" cxnId="{3D1F0EBA-FAB1-479D-9D7B-93742276599E}">
      <dgm:prSet/>
      <dgm:spPr/>
      <dgm:t>
        <a:bodyPr/>
        <a:lstStyle/>
        <a:p>
          <a:endParaRPr lang="tr-TR" sz="2000"/>
        </a:p>
      </dgm:t>
    </dgm:pt>
    <dgm:pt modelId="{900CA650-2A43-4175-88BD-5DFA0F65C617}">
      <dgm:prSet custT="1"/>
      <dgm:spPr/>
      <dgm:t>
        <a:bodyPr/>
        <a:lstStyle/>
        <a:p>
          <a:r>
            <a:rPr lang="tr-TR" sz="2000" dirty="0" smtClean="0">
              <a:latin typeface="Baskerville Old Face" pitchFamily="18" charset="0"/>
            </a:rPr>
            <a:t>MB</a:t>
          </a:r>
        </a:p>
      </dgm:t>
    </dgm:pt>
    <dgm:pt modelId="{D58DAF25-B6F0-44DA-8CF0-FA2276DA73AA}" type="parTrans" cxnId="{CE1D9E9F-184A-4F56-82D6-D6A408AE0578}">
      <dgm:prSet/>
      <dgm:spPr/>
      <dgm:t>
        <a:bodyPr/>
        <a:lstStyle/>
        <a:p>
          <a:endParaRPr lang="tr-TR" sz="2000"/>
        </a:p>
      </dgm:t>
    </dgm:pt>
    <dgm:pt modelId="{2693882E-42E6-4509-95F6-A1D1CABC9E9F}" type="sibTrans" cxnId="{CE1D9E9F-184A-4F56-82D6-D6A408AE0578}">
      <dgm:prSet/>
      <dgm:spPr/>
      <dgm:t>
        <a:bodyPr/>
        <a:lstStyle/>
        <a:p>
          <a:endParaRPr lang="tr-TR" sz="2000"/>
        </a:p>
      </dgm:t>
    </dgm:pt>
    <dgm:pt modelId="{1BA79DA2-82B8-40BE-B0F4-9647F6D5FA42}">
      <dgm:prSet custT="1"/>
      <dgm:spPr/>
      <dgm:t>
        <a:bodyPr/>
        <a:lstStyle/>
        <a:p>
          <a:r>
            <a:rPr lang="tr-TR" sz="2000" dirty="0" smtClean="0">
              <a:latin typeface="Baskerville Old Face" pitchFamily="18" charset="0"/>
            </a:rPr>
            <a:t>TB</a:t>
          </a:r>
        </a:p>
      </dgm:t>
    </dgm:pt>
    <dgm:pt modelId="{DF27AA1B-EB63-4C32-952F-B73F209B9594}" type="parTrans" cxnId="{CBADB530-30FC-46F8-B60F-3960626FB688}">
      <dgm:prSet/>
      <dgm:spPr/>
      <dgm:t>
        <a:bodyPr/>
        <a:lstStyle/>
        <a:p>
          <a:endParaRPr lang="tr-TR" sz="2000"/>
        </a:p>
      </dgm:t>
    </dgm:pt>
    <dgm:pt modelId="{EEFC7D0A-9067-4A49-8B6E-41205A1EB0DB}" type="sibTrans" cxnId="{CBADB530-30FC-46F8-B60F-3960626FB688}">
      <dgm:prSet/>
      <dgm:spPr/>
      <dgm:t>
        <a:bodyPr/>
        <a:lstStyle/>
        <a:p>
          <a:endParaRPr lang="tr-TR" sz="2000"/>
        </a:p>
      </dgm:t>
    </dgm:pt>
    <dgm:pt modelId="{8ABE21C2-F663-49B8-931A-C3E86EA09326}">
      <dgm:prSet custT="1"/>
      <dgm:spPr/>
      <dgm:t>
        <a:bodyPr/>
        <a:lstStyle/>
        <a:p>
          <a:r>
            <a:rPr lang="tr-TR" sz="2000" dirty="0" smtClean="0">
              <a:latin typeface="Baskerville Old Face" pitchFamily="18" charset="0"/>
            </a:rPr>
            <a:t>PB</a:t>
          </a:r>
        </a:p>
      </dgm:t>
    </dgm:pt>
    <dgm:pt modelId="{39E1D2F0-6216-4DD9-A177-6A8CC1CBF5D9}" type="parTrans" cxnId="{57258ED8-9830-49A8-987E-08106F033364}">
      <dgm:prSet/>
      <dgm:spPr/>
      <dgm:t>
        <a:bodyPr/>
        <a:lstStyle/>
        <a:p>
          <a:endParaRPr lang="tr-TR" sz="2000"/>
        </a:p>
      </dgm:t>
    </dgm:pt>
    <dgm:pt modelId="{66B60DCA-0DA7-444E-B5BE-71EEC6B2E43B}" type="sibTrans" cxnId="{57258ED8-9830-49A8-987E-08106F033364}">
      <dgm:prSet/>
      <dgm:spPr/>
      <dgm:t>
        <a:bodyPr/>
        <a:lstStyle/>
        <a:p>
          <a:endParaRPr lang="tr-TR" sz="2000"/>
        </a:p>
      </dgm:t>
    </dgm:pt>
    <dgm:pt modelId="{12B8B954-033F-4564-944A-3260FF074BB0}">
      <dgm:prSet custT="1"/>
      <dgm:spPr/>
      <dgm:t>
        <a:bodyPr/>
        <a:lstStyle/>
        <a:p>
          <a:r>
            <a:rPr lang="tr-TR" sz="2000" dirty="0" smtClean="0">
              <a:latin typeface="Baskerville Old Face" pitchFamily="18" charset="0"/>
            </a:rPr>
            <a:t>EB</a:t>
          </a:r>
          <a:endParaRPr lang="tr-TR" sz="2000" dirty="0"/>
        </a:p>
      </dgm:t>
    </dgm:pt>
    <dgm:pt modelId="{20931A63-36D7-4EF2-B46D-A0D8474EBBC9}" type="parTrans" cxnId="{B65ECEBA-31CC-43F1-8674-12116FB0E174}">
      <dgm:prSet/>
      <dgm:spPr/>
      <dgm:t>
        <a:bodyPr/>
        <a:lstStyle/>
        <a:p>
          <a:endParaRPr lang="tr-TR" sz="2000"/>
        </a:p>
      </dgm:t>
    </dgm:pt>
    <dgm:pt modelId="{31012F5F-F8DD-468F-81A1-61D1293557F6}" type="sibTrans" cxnId="{B65ECEBA-31CC-43F1-8674-12116FB0E174}">
      <dgm:prSet/>
      <dgm:spPr/>
      <dgm:t>
        <a:bodyPr/>
        <a:lstStyle/>
        <a:p>
          <a:endParaRPr lang="tr-TR" sz="2000"/>
        </a:p>
      </dgm:t>
    </dgm:pt>
    <dgm:pt modelId="{49280FA4-9033-488F-B872-D8CFC4E6D93E}">
      <dgm:prSet custT="1"/>
      <dgm:spPr/>
      <dgm:t>
        <a:bodyPr/>
        <a:lstStyle/>
        <a:p>
          <a:r>
            <a:rPr lang="tr-TR" sz="2000" dirty="0" err="1" smtClean="0">
              <a:latin typeface="Baskerville Old Face" pitchFamily="18" charset="0"/>
            </a:rPr>
            <a:t>Byte</a:t>
          </a:r>
          <a:endParaRPr lang="tr-TR" sz="2000" dirty="0" smtClean="0">
            <a:latin typeface="Baskerville Old Face" pitchFamily="18" charset="0"/>
          </a:endParaRPr>
        </a:p>
      </dgm:t>
    </dgm:pt>
    <dgm:pt modelId="{3096E685-DF4C-4157-A9D0-84C417B3845F}" type="parTrans" cxnId="{C02E68E4-5854-4411-8792-60CC7A302E6B}">
      <dgm:prSet/>
      <dgm:spPr/>
      <dgm:t>
        <a:bodyPr/>
        <a:lstStyle/>
        <a:p>
          <a:endParaRPr lang="tr-TR" sz="2000"/>
        </a:p>
      </dgm:t>
    </dgm:pt>
    <dgm:pt modelId="{BB9ADC59-9DA3-4283-A07D-B632522889BD}" type="sibTrans" cxnId="{C02E68E4-5854-4411-8792-60CC7A302E6B}">
      <dgm:prSet/>
      <dgm:spPr/>
      <dgm:t>
        <a:bodyPr/>
        <a:lstStyle/>
        <a:p>
          <a:endParaRPr lang="tr-TR" sz="2000"/>
        </a:p>
      </dgm:t>
    </dgm:pt>
    <dgm:pt modelId="{B3DA3FC1-F586-42DF-90DC-923D1486F3D3}">
      <dgm:prSet custT="1"/>
      <dgm:spPr/>
      <dgm:t>
        <a:bodyPr/>
        <a:lstStyle/>
        <a:p>
          <a:r>
            <a:rPr lang="tr-TR" sz="2000" dirty="0" smtClean="0">
              <a:latin typeface="Baskerville Old Face" pitchFamily="18" charset="0"/>
            </a:rPr>
            <a:t>1024 </a:t>
          </a:r>
          <a:r>
            <a:rPr lang="tr-TR" sz="2000" dirty="0" err="1" smtClean="0">
              <a:latin typeface="Baskerville Old Face" pitchFamily="18" charset="0"/>
            </a:rPr>
            <a:t>Byte</a:t>
          </a:r>
          <a:r>
            <a:rPr lang="tr-TR" sz="2000" dirty="0" smtClean="0">
              <a:latin typeface="Baskerville Old Face" pitchFamily="18" charset="0"/>
            </a:rPr>
            <a:t> = 1 </a:t>
          </a:r>
          <a:r>
            <a:rPr lang="tr-TR" sz="2000" dirty="0" err="1" smtClean="0">
              <a:latin typeface="Baskerville Old Face" pitchFamily="18" charset="0"/>
            </a:rPr>
            <a:t>KiloByte</a:t>
          </a:r>
          <a:r>
            <a:rPr lang="tr-TR" sz="2000" dirty="0" smtClean="0">
              <a:latin typeface="Baskerville Old Face" pitchFamily="18" charset="0"/>
            </a:rPr>
            <a:t> [KB]</a:t>
          </a:r>
        </a:p>
      </dgm:t>
    </dgm:pt>
    <dgm:pt modelId="{7C6A8DA5-0A6C-4B5E-A6DE-643D594D7368}" type="parTrans" cxnId="{A74440F0-7B3A-4E01-B3F1-8997D26E6CEF}">
      <dgm:prSet/>
      <dgm:spPr/>
      <dgm:t>
        <a:bodyPr/>
        <a:lstStyle/>
        <a:p>
          <a:endParaRPr lang="tr-TR" sz="2000"/>
        </a:p>
      </dgm:t>
    </dgm:pt>
    <dgm:pt modelId="{CD172DF0-8378-4C95-8DE5-011BA0A03639}" type="sibTrans" cxnId="{A74440F0-7B3A-4E01-B3F1-8997D26E6CEF}">
      <dgm:prSet/>
      <dgm:spPr/>
      <dgm:t>
        <a:bodyPr/>
        <a:lstStyle/>
        <a:p>
          <a:endParaRPr lang="tr-TR" sz="2000"/>
        </a:p>
      </dgm:t>
    </dgm:pt>
    <dgm:pt modelId="{D4B44D6C-A116-46F6-BFD7-022D6590845C}">
      <dgm:prSet phldrT="[Metin]" custT="1"/>
      <dgm:spPr/>
      <dgm:t>
        <a:bodyPr/>
        <a:lstStyle/>
        <a:p>
          <a:r>
            <a:rPr lang="tr-TR" sz="2000" dirty="0" smtClean="0">
              <a:latin typeface="Baskerville Old Face" pitchFamily="18" charset="0"/>
            </a:rPr>
            <a:t>1 Bit 0 ya da 1'den (kapalı devre=0, açık devre=1) oluşur.</a:t>
          </a:r>
          <a:endParaRPr lang="tr-TR" sz="2000" dirty="0"/>
        </a:p>
      </dgm:t>
    </dgm:pt>
    <dgm:pt modelId="{631E06D0-B9DC-4E6C-8A33-6CA163A9E4FA}" type="parTrans" cxnId="{8E86CFC6-3376-4F88-B0C9-2E2B2D307A77}">
      <dgm:prSet/>
      <dgm:spPr/>
      <dgm:t>
        <a:bodyPr/>
        <a:lstStyle/>
        <a:p>
          <a:endParaRPr lang="tr-TR" sz="2000"/>
        </a:p>
      </dgm:t>
    </dgm:pt>
    <dgm:pt modelId="{16359360-55A1-42A9-95C2-9B38E7F832FE}" type="sibTrans" cxnId="{8E86CFC6-3376-4F88-B0C9-2E2B2D307A77}">
      <dgm:prSet/>
      <dgm:spPr/>
      <dgm:t>
        <a:bodyPr/>
        <a:lstStyle/>
        <a:p>
          <a:endParaRPr lang="tr-TR" sz="2000"/>
        </a:p>
      </dgm:t>
    </dgm:pt>
    <dgm:pt modelId="{A5B99174-6BE7-4B73-9066-F81AC6D6785D}">
      <dgm:prSet custT="1"/>
      <dgm:spPr/>
      <dgm:t>
        <a:bodyPr/>
        <a:lstStyle/>
        <a:p>
          <a:r>
            <a:rPr lang="tr-TR" sz="2000" dirty="0" smtClean="0">
              <a:latin typeface="Baskerville Old Face" pitchFamily="18" charset="0"/>
            </a:rPr>
            <a:t>1024 KB = 1 </a:t>
          </a:r>
          <a:r>
            <a:rPr lang="tr-TR" sz="2000" dirty="0" err="1" smtClean="0">
              <a:latin typeface="Baskerville Old Face" pitchFamily="18" charset="0"/>
            </a:rPr>
            <a:t>MegaByte</a:t>
          </a:r>
          <a:r>
            <a:rPr lang="tr-TR" sz="2000" dirty="0" smtClean="0">
              <a:latin typeface="Baskerville Old Face" pitchFamily="18" charset="0"/>
            </a:rPr>
            <a:t> [MB]</a:t>
          </a:r>
        </a:p>
      </dgm:t>
    </dgm:pt>
    <dgm:pt modelId="{D37E5D41-D08F-42C7-B2E0-9C2453A08C59}" type="parTrans" cxnId="{DB066405-789D-422E-AAAA-38B8F4C699DA}">
      <dgm:prSet/>
      <dgm:spPr/>
      <dgm:t>
        <a:bodyPr/>
        <a:lstStyle/>
        <a:p>
          <a:endParaRPr lang="tr-TR" sz="2000"/>
        </a:p>
      </dgm:t>
    </dgm:pt>
    <dgm:pt modelId="{4D17592F-ED6E-4368-B51A-DCCE23A63BB9}" type="sibTrans" cxnId="{DB066405-789D-422E-AAAA-38B8F4C699DA}">
      <dgm:prSet/>
      <dgm:spPr/>
      <dgm:t>
        <a:bodyPr/>
        <a:lstStyle/>
        <a:p>
          <a:endParaRPr lang="tr-TR" sz="2000"/>
        </a:p>
      </dgm:t>
    </dgm:pt>
    <dgm:pt modelId="{2DA2B7BE-BE0B-474E-B277-DF0AE655830A}">
      <dgm:prSet custT="1"/>
      <dgm:spPr/>
      <dgm:t>
        <a:bodyPr/>
        <a:lstStyle/>
        <a:p>
          <a:r>
            <a:rPr lang="tr-TR" sz="2000" dirty="0" smtClean="0">
              <a:latin typeface="Baskerville Old Face" pitchFamily="18" charset="0"/>
            </a:rPr>
            <a:t>1024 MB = 1 </a:t>
          </a:r>
          <a:r>
            <a:rPr lang="tr-TR" sz="2000" dirty="0" err="1" smtClean="0">
              <a:latin typeface="Baskerville Old Face" pitchFamily="18" charset="0"/>
            </a:rPr>
            <a:t>GigaByte</a:t>
          </a:r>
          <a:r>
            <a:rPr lang="tr-TR" sz="2000" dirty="0" smtClean="0">
              <a:latin typeface="Baskerville Old Face" pitchFamily="18" charset="0"/>
            </a:rPr>
            <a:t> [GB] </a:t>
          </a:r>
        </a:p>
      </dgm:t>
    </dgm:pt>
    <dgm:pt modelId="{209F2086-E078-4022-81BC-C77BD33C7F1F}" type="parTrans" cxnId="{A1906630-00E2-4635-9AB6-82E944955E61}">
      <dgm:prSet/>
      <dgm:spPr/>
      <dgm:t>
        <a:bodyPr/>
        <a:lstStyle/>
        <a:p>
          <a:endParaRPr lang="tr-TR" sz="2000"/>
        </a:p>
      </dgm:t>
    </dgm:pt>
    <dgm:pt modelId="{A002440A-BC55-4D2E-A366-0352AA1192C3}" type="sibTrans" cxnId="{A1906630-00E2-4635-9AB6-82E944955E61}">
      <dgm:prSet/>
      <dgm:spPr/>
      <dgm:t>
        <a:bodyPr/>
        <a:lstStyle/>
        <a:p>
          <a:endParaRPr lang="tr-TR" sz="2000"/>
        </a:p>
      </dgm:t>
    </dgm:pt>
    <dgm:pt modelId="{9DE15BFE-9CEE-402D-91E8-2A4F7AE7C0B9}">
      <dgm:prSet custT="1"/>
      <dgm:spPr/>
      <dgm:t>
        <a:bodyPr/>
        <a:lstStyle/>
        <a:p>
          <a:r>
            <a:rPr lang="tr-TR" sz="2000" dirty="0" smtClean="0">
              <a:latin typeface="Baskerville Old Face" pitchFamily="18" charset="0"/>
            </a:rPr>
            <a:t>GB</a:t>
          </a:r>
        </a:p>
      </dgm:t>
    </dgm:pt>
    <dgm:pt modelId="{9D0ECE07-2E65-453D-BCBA-4E4444CBC655}" type="parTrans" cxnId="{1219FDAE-E861-438A-BB0D-27D49243B911}">
      <dgm:prSet/>
      <dgm:spPr/>
      <dgm:t>
        <a:bodyPr/>
        <a:lstStyle/>
        <a:p>
          <a:endParaRPr lang="tr-TR" sz="2000"/>
        </a:p>
      </dgm:t>
    </dgm:pt>
    <dgm:pt modelId="{954A0478-3CFD-4E21-AACC-7F27E7961043}" type="sibTrans" cxnId="{1219FDAE-E861-438A-BB0D-27D49243B911}">
      <dgm:prSet/>
      <dgm:spPr/>
      <dgm:t>
        <a:bodyPr/>
        <a:lstStyle/>
        <a:p>
          <a:endParaRPr lang="tr-TR" sz="2000"/>
        </a:p>
      </dgm:t>
    </dgm:pt>
    <dgm:pt modelId="{F842234A-24D2-4F29-B1F2-616DEE7526EB}">
      <dgm:prSet custT="1"/>
      <dgm:spPr/>
      <dgm:t>
        <a:bodyPr/>
        <a:lstStyle/>
        <a:p>
          <a:r>
            <a:rPr lang="tr-TR" sz="2000" dirty="0" smtClean="0">
              <a:latin typeface="Baskerville Old Face" pitchFamily="18" charset="0"/>
            </a:rPr>
            <a:t>1024 GB = 1 </a:t>
          </a:r>
          <a:r>
            <a:rPr lang="tr-TR" sz="2000" dirty="0" err="1" smtClean="0">
              <a:latin typeface="Baskerville Old Face" pitchFamily="18" charset="0"/>
            </a:rPr>
            <a:t>TeraByte</a:t>
          </a:r>
          <a:r>
            <a:rPr lang="tr-TR" sz="2000" dirty="0" smtClean="0">
              <a:latin typeface="Baskerville Old Face" pitchFamily="18" charset="0"/>
            </a:rPr>
            <a:t> [TB] </a:t>
          </a:r>
        </a:p>
      </dgm:t>
    </dgm:pt>
    <dgm:pt modelId="{1FD0DF18-6431-4CE0-B403-3E9A2F41D7DF}" type="parTrans" cxnId="{6CFDB253-8B81-409D-AE3D-CA9616F0FC34}">
      <dgm:prSet/>
      <dgm:spPr/>
      <dgm:t>
        <a:bodyPr/>
        <a:lstStyle/>
        <a:p>
          <a:endParaRPr lang="tr-TR" sz="2000"/>
        </a:p>
      </dgm:t>
    </dgm:pt>
    <dgm:pt modelId="{88607ACB-4E6E-419B-A546-9160E8C5E30C}" type="sibTrans" cxnId="{6CFDB253-8B81-409D-AE3D-CA9616F0FC34}">
      <dgm:prSet/>
      <dgm:spPr/>
      <dgm:t>
        <a:bodyPr/>
        <a:lstStyle/>
        <a:p>
          <a:endParaRPr lang="tr-TR" sz="2000"/>
        </a:p>
      </dgm:t>
    </dgm:pt>
    <dgm:pt modelId="{D44D2872-4D0F-4F40-8C77-4E8D4303EB30}">
      <dgm:prSet custT="1"/>
      <dgm:spPr/>
      <dgm:t>
        <a:bodyPr/>
        <a:lstStyle/>
        <a:p>
          <a:r>
            <a:rPr lang="tr-TR" sz="2000" dirty="0" smtClean="0">
              <a:latin typeface="Baskerville Old Face" pitchFamily="18" charset="0"/>
            </a:rPr>
            <a:t>1024 TB = 1 </a:t>
          </a:r>
          <a:r>
            <a:rPr lang="tr-TR" sz="2000" dirty="0" err="1" smtClean="0">
              <a:latin typeface="Baskerville Old Face" pitchFamily="18" charset="0"/>
            </a:rPr>
            <a:t>PetaByte</a:t>
          </a:r>
          <a:r>
            <a:rPr lang="tr-TR" sz="2000" dirty="0" smtClean="0">
              <a:latin typeface="Baskerville Old Face" pitchFamily="18" charset="0"/>
            </a:rPr>
            <a:t> [PB] </a:t>
          </a:r>
        </a:p>
      </dgm:t>
    </dgm:pt>
    <dgm:pt modelId="{3B5CFE28-18EC-43B6-8503-33D0921560AC}" type="parTrans" cxnId="{59262373-CBCE-4CE9-80A0-30B919D8802D}">
      <dgm:prSet/>
      <dgm:spPr/>
      <dgm:t>
        <a:bodyPr/>
        <a:lstStyle/>
        <a:p>
          <a:endParaRPr lang="tr-TR" sz="2000"/>
        </a:p>
      </dgm:t>
    </dgm:pt>
    <dgm:pt modelId="{2ADF86ED-7537-431D-924B-99B98BF5CAA5}" type="sibTrans" cxnId="{59262373-CBCE-4CE9-80A0-30B919D8802D}">
      <dgm:prSet/>
      <dgm:spPr/>
      <dgm:t>
        <a:bodyPr/>
        <a:lstStyle/>
        <a:p>
          <a:endParaRPr lang="tr-TR" sz="2000"/>
        </a:p>
      </dgm:t>
    </dgm:pt>
    <dgm:pt modelId="{4E0BD2F0-EF3E-4694-A837-3315D77F7737}">
      <dgm:prSet custT="1"/>
      <dgm:spPr/>
      <dgm:t>
        <a:bodyPr/>
        <a:lstStyle/>
        <a:p>
          <a:r>
            <a:rPr lang="tr-TR" sz="2000" dirty="0" smtClean="0">
              <a:latin typeface="Baskerville Old Face" pitchFamily="18" charset="0"/>
            </a:rPr>
            <a:t>1024 PB = 1 </a:t>
          </a:r>
          <a:r>
            <a:rPr lang="tr-TR" sz="2000" dirty="0" err="1" smtClean="0">
              <a:latin typeface="Baskerville Old Face" pitchFamily="18" charset="0"/>
            </a:rPr>
            <a:t>ExaByte</a:t>
          </a:r>
          <a:r>
            <a:rPr lang="tr-TR" sz="2000" dirty="0" smtClean="0">
              <a:latin typeface="Baskerville Old Face" pitchFamily="18" charset="0"/>
            </a:rPr>
            <a:t> [EB] </a:t>
          </a:r>
          <a:endParaRPr lang="tr-TR" sz="2000" dirty="0"/>
        </a:p>
      </dgm:t>
    </dgm:pt>
    <dgm:pt modelId="{E437320E-6232-4D76-B5E2-886D4FE78113}" type="parTrans" cxnId="{63640DB9-0679-47F5-A432-C703C4D3C660}">
      <dgm:prSet/>
      <dgm:spPr/>
      <dgm:t>
        <a:bodyPr/>
        <a:lstStyle/>
        <a:p>
          <a:endParaRPr lang="tr-TR" sz="2000"/>
        </a:p>
      </dgm:t>
    </dgm:pt>
    <dgm:pt modelId="{09B17947-E259-45F9-8D41-CE418BBE5895}" type="sibTrans" cxnId="{63640DB9-0679-47F5-A432-C703C4D3C660}">
      <dgm:prSet/>
      <dgm:spPr/>
      <dgm:t>
        <a:bodyPr/>
        <a:lstStyle/>
        <a:p>
          <a:endParaRPr lang="tr-TR" sz="2000"/>
        </a:p>
      </dgm:t>
    </dgm:pt>
    <dgm:pt modelId="{1452E1F7-3672-4FAC-8780-B692D046B14C}" type="pres">
      <dgm:prSet presAssocID="{3FE26EF4-4E4A-4BCD-8313-5A33C80E787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CCEDDB2-7917-4855-A3B2-5512E8988B19}" type="pres">
      <dgm:prSet presAssocID="{69724C70-441C-4975-AC77-4B212FD16195}" presName="composite" presStyleCnt="0"/>
      <dgm:spPr/>
    </dgm:pt>
    <dgm:pt modelId="{A4E1DC22-BE67-4080-8789-5249F8C56049}" type="pres">
      <dgm:prSet presAssocID="{69724C70-441C-4975-AC77-4B212FD16195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4E66A6D-0862-4E96-B522-EEC464BA943A}" type="pres">
      <dgm:prSet presAssocID="{69724C70-441C-4975-AC77-4B212FD16195}" presName="descendantText" presStyleLbl="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2A821E-9D87-4A6E-98C4-82ABE19EEBD0}" type="pres">
      <dgm:prSet presAssocID="{CB461B97-78BD-444C-82B2-933F672EDCAB}" presName="sp" presStyleCnt="0"/>
      <dgm:spPr/>
    </dgm:pt>
    <dgm:pt modelId="{99BD9501-D471-4CE1-9A09-3CBAA8F910D4}" type="pres">
      <dgm:prSet presAssocID="{49280FA4-9033-488F-B872-D8CFC4E6D93E}" presName="composite" presStyleCnt="0"/>
      <dgm:spPr/>
    </dgm:pt>
    <dgm:pt modelId="{7860919F-404E-4DD8-A5FE-8E3A44847C79}" type="pres">
      <dgm:prSet presAssocID="{49280FA4-9033-488F-B872-D8CFC4E6D93E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5E822FF-5BE9-400C-BD1C-4F662AABDB60}" type="pres">
      <dgm:prSet presAssocID="{49280FA4-9033-488F-B872-D8CFC4E6D93E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71BC1C8-1CF8-4AAE-B8BE-997E2577FEFF}" type="pres">
      <dgm:prSet presAssocID="{BB9ADC59-9DA3-4283-A07D-B632522889BD}" presName="sp" presStyleCnt="0"/>
      <dgm:spPr/>
    </dgm:pt>
    <dgm:pt modelId="{84F20CFE-E5D8-4929-9104-7ED57A9A8013}" type="pres">
      <dgm:prSet presAssocID="{DB92B00B-7C42-418A-A42C-880B7A3B9D42}" presName="composite" presStyleCnt="0"/>
      <dgm:spPr/>
    </dgm:pt>
    <dgm:pt modelId="{C7CBB77E-19B7-4A0E-B83D-6E5C95A3EDCC}" type="pres">
      <dgm:prSet presAssocID="{DB92B00B-7C42-418A-A42C-880B7A3B9D42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05E37CD-E100-4FF0-9F98-882D68F6B0AF}" type="pres">
      <dgm:prSet presAssocID="{DB92B00B-7C42-418A-A42C-880B7A3B9D42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D9425D-E6AB-40A4-A385-072953A1C828}" type="pres">
      <dgm:prSet presAssocID="{1067648A-4226-4BC3-95BD-EE54DBD1CEEA}" presName="sp" presStyleCnt="0"/>
      <dgm:spPr/>
    </dgm:pt>
    <dgm:pt modelId="{EA485D3B-3780-4753-A099-0BF2B329FB67}" type="pres">
      <dgm:prSet presAssocID="{900CA650-2A43-4175-88BD-5DFA0F65C617}" presName="composite" presStyleCnt="0"/>
      <dgm:spPr/>
    </dgm:pt>
    <dgm:pt modelId="{881CC531-0F83-4D6F-A82C-A796D6008457}" type="pres">
      <dgm:prSet presAssocID="{900CA650-2A43-4175-88BD-5DFA0F65C617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14AE290-3346-4382-937F-EE26D017932E}" type="pres">
      <dgm:prSet presAssocID="{900CA650-2A43-4175-88BD-5DFA0F65C617}" presName="descendantText" presStyleLbl="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3F932C-0E20-4353-993C-9FB5E1CD5B14}" type="pres">
      <dgm:prSet presAssocID="{2693882E-42E6-4509-95F6-A1D1CABC9E9F}" presName="sp" presStyleCnt="0"/>
      <dgm:spPr/>
    </dgm:pt>
    <dgm:pt modelId="{BB8CD208-6A4D-41E0-9CA4-5B0FB7076B9F}" type="pres">
      <dgm:prSet presAssocID="{9DE15BFE-9CEE-402D-91E8-2A4F7AE7C0B9}" presName="composite" presStyleCnt="0"/>
      <dgm:spPr/>
    </dgm:pt>
    <dgm:pt modelId="{26CDBB1D-3604-4F92-B259-BE8C8E65DA58}" type="pres">
      <dgm:prSet presAssocID="{9DE15BFE-9CEE-402D-91E8-2A4F7AE7C0B9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4093088-E4CE-4577-B7DC-4825E93AE565}" type="pres">
      <dgm:prSet presAssocID="{9DE15BFE-9CEE-402D-91E8-2A4F7AE7C0B9}" presName="descendantText" presStyleLbl="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E217A02-B827-4B80-AC24-EEC38080B7DA}" type="pres">
      <dgm:prSet presAssocID="{954A0478-3CFD-4E21-AACC-7F27E7961043}" presName="sp" presStyleCnt="0"/>
      <dgm:spPr/>
    </dgm:pt>
    <dgm:pt modelId="{9ED86DC4-FECC-43E8-98DC-C545C3B21AB4}" type="pres">
      <dgm:prSet presAssocID="{1BA79DA2-82B8-40BE-B0F4-9647F6D5FA42}" presName="composite" presStyleCnt="0"/>
      <dgm:spPr/>
    </dgm:pt>
    <dgm:pt modelId="{F9E004B9-D03D-4E47-877C-BBE7FDD9CA41}" type="pres">
      <dgm:prSet presAssocID="{1BA79DA2-82B8-40BE-B0F4-9647F6D5FA42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8C8E80-68CB-41E1-B7DE-BAD1D7DCE4EB}" type="pres">
      <dgm:prSet presAssocID="{1BA79DA2-82B8-40BE-B0F4-9647F6D5FA42}" presName="descendantText" presStyleLbl="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3796D6-A466-495E-8D81-F9165CAAF8D5}" type="pres">
      <dgm:prSet presAssocID="{EEFC7D0A-9067-4A49-8B6E-41205A1EB0DB}" presName="sp" presStyleCnt="0"/>
      <dgm:spPr/>
    </dgm:pt>
    <dgm:pt modelId="{EA090843-E4CD-443A-B836-8BEE5D8927AB}" type="pres">
      <dgm:prSet presAssocID="{8ABE21C2-F663-49B8-931A-C3E86EA09326}" presName="composite" presStyleCnt="0"/>
      <dgm:spPr/>
    </dgm:pt>
    <dgm:pt modelId="{3D29CF83-DAB1-419F-A4B6-032E8CAF8536}" type="pres">
      <dgm:prSet presAssocID="{8ABE21C2-F663-49B8-931A-C3E86EA09326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254E36-81E1-4C55-B9C1-5BA7E475B514}" type="pres">
      <dgm:prSet presAssocID="{8ABE21C2-F663-49B8-931A-C3E86EA09326}" presName="descendantText" presStyleLbl="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D5907E0-0669-4703-8C98-63B89A61B8E8}" type="pres">
      <dgm:prSet presAssocID="{66B60DCA-0DA7-444E-B5BE-71EEC6B2E43B}" presName="sp" presStyleCnt="0"/>
      <dgm:spPr/>
    </dgm:pt>
    <dgm:pt modelId="{BFC98D0C-4BA7-4B84-A8CD-F05E58044725}" type="pres">
      <dgm:prSet presAssocID="{12B8B954-033F-4564-944A-3260FF074BB0}" presName="composite" presStyleCnt="0"/>
      <dgm:spPr/>
    </dgm:pt>
    <dgm:pt modelId="{E5C06FC4-BD25-4C2B-8B85-8865BAA2F858}" type="pres">
      <dgm:prSet presAssocID="{12B8B954-033F-4564-944A-3260FF074BB0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D1B2B44-A42C-438E-86E5-3E53D319FCBA}" type="pres">
      <dgm:prSet presAssocID="{12B8B954-033F-4564-944A-3260FF074BB0}" presName="descendantText" presStyleLbl="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83C6E36-7066-4BC6-8CA1-AB797F655163}" type="presOf" srcId="{49280FA4-9033-488F-B872-D8CFC4E6D93E}" destId="{7860919F-404E-4DD8-A5FE-8E3A44847C79}" srcOrd="0" destOrd="0" presId="urn:microsoft.com/office/officeart/2005/8/layout/chevron2"/>
    <dgm:cxn modelId="{B65ECEBA-31CC-43F1-8674-12116FB0E174}" srcId="{3FE26EF4-4E4A-4BCD-8313-5A33C80E787E}" destId="{12B8B954-033F-4564-944A-3260FF074BB0}" srcOrd="7" destOrd="0" parTransId="{20931A63-36D7-4EF2-B46D-A0D8474EBBC9}" sibTransId="{31012F5F-F8DD-468F-81A1-61D1293557F6}"/>
    <dgm:cxn modelId="{C01AECE0-334D-428E-ADFF-3913318F1F43}" type="presOf" srcId="{4E0BD2F0-EF3E-4694-A837-3315D77F7737}" destId="{4D1B2B44-A42C-438E-86E5-3E53D319FCBA}" srcOrd="0" destOrd="0" presId="urn:microsoft.com/office/officeart/2005/8/layout/chevron2"/>
    <dgm:cxn modelId="{A1906630-00E2-4635-9AB6-82E944955E61}" srcId="{9DE15BFE-9CEE-402D-91E8-2A4F7AE7C0B9}" destId="{2DA2B7BE-BE0B-474E-B277-DF0AE655830A}" srcOrd="0" destOrd="0" parTransId="{209F2086-E078-4022-81BC-C77BD33C7F1F}" sibTransId="{A002440A-BC55-4D2E-A366-0352AA1192C3}"/>
    <dgm:cxn modelId="{59262373-CBCE-4CE9-80A0-30B919D8802D}" srcId="{8ABE21C2-F663-49B8-931A-C3E86EA09326}" destId="{D44D2872-4D0F-4F40-8C77-4E8D4303EB30}" srcOrd="0" destOrd="0" parTransId="{3B5CFE28-18EC-43B6-8503-33D0921560AC}" sibTransId="{2ADF86ED-7537-431D-924B-99B98BF5CAA5}"/>
    <dgm:cxn modelId="{19E141CA-A89D-4419-969C-941D3CDA8DB4}" type="presOf" srcId="{12B8B954-033F-4564-944A-3260FF074BB0}" destId="{E5C06FC4-BD25-4C2B-8B85-8865BAA2F858}" srcOrd="0" destOrd="0" presId="urn:microsoft.com/office/officeart/2005/8/layout/chevron2"/>
    <dgm:cxn modelId="{8F1773C4-9476-4C78-A5EF-489829EC9C1A}" type="presOf" srcId="{9310A6B2-6608-4EF3-9635-03A170AEA3E5}" destId="{75E822FF-5BE9-400C-BD1C-4F662AABDB60}" srcOrd="0" destOrd="0" presId="urn:microsoft.com/office/officeart/2005/8/layout/chevron2"/>
    <dgm:cxn modelId="{3D1F0EBA-FAB1-479D-9D7B-93742276599E}" srcId="{3FE26EF4-4E4A-4BCD-8313-5A33C80E787E}" destId="{DB92B00B-7C42-418A-A42C-880B7A3B9D42}" srcOrd="2" destOrd="0" parTransId="{7FD354A9-F3B5-4453-8CC6-C8329D020D38}" sibTransId="{1067648A-4226-4BC3-95BD-EE54DBD1CEEA}"/>
    <dgm:cxn modelId="{237464E4-E991-4CCD-8651-B1F9F1ACFD5B}" srcId="{3FE26EF4-4E4A-4BCD-8313-5A33C80E787E}" destId="{69724C70-441C-4975-AC77-4B212FD16195}" srcOrd="0" destOrd="0" parTransId="{0197A23B-C510-42E5-8C8D-A682A50C4901}" sibTransId="{CB461B97-78BD-444C-82B2-933F672EDCAB}"/>
    <dgm:cxn modelId="{D266332B-9B09-424B-85AB-E218B0226296}" type="presOf" srcId="{2DA2B7BE-BE0B-474E-B277-DF0AE655830A}" destId="{84093088-E4CE-4577-B7DC-4825E93AE565}" srcOrd="0" destOrd="0" presId="urn:microsoft.com/office/officeart/2005/8/layout/chevron2"/>
    <dgm:cxn modelId="{2EAA7FBF-27C4-4125-93A8-882F3044710D}" type="presOf" srcId="{DB92B00B-7C42-418A-A42C-880B7A3B9D42}" destId="{C7CBB77E-19B7-4A0E-B83D-6E5C95A3EDCC}" srcOrd="0" destOrd="0" presId="urn:microsoft.com/office/officeart/2005/8/layout/chevron2"/>
    <dgm:cxn modelId="{CBADB530-30FC-46F8-B60F-3960626FB688}" srcId="{3FE26EF4-4E4A-4BCD-8313-5A33C80E787E}" destId="{1BA79DA2-82B8-40BE-B0F4-9647F6D5FA42}" srcOrd="5" destOrd="0" parTransId="{DF27AA1B-EB63-4C32-952F-B73F209B9594}" sibTransId="{EEFC7D0A-9067-4A49-8B6E-41205A1EB0DB}"/>
    <dgm:cxn modelId="{A74440F0-7B3A-4E01-B3F1-8997D26E6CEF}" srcId="{DB92B00B-7C42-418A-A42C-880B7A3B9D42}" destId="{B3DA3FC1-F586-42DF-90DC-923D1486F3D3}" srcOrd="0" destOrd="0" parTransId="{7C6A8DA5-0A6C-4B5E-A6DE-643D594D7368}" sibTransId="{CD172DF0-8378-4C95-8DE5-011BA0A03639}"/>
    <dgm:cxn modelId="{CE1D9E9F-184A-4F56-82D6-D6A408AE0578}" srcId="{3FE26EF4-4E4A-4BCD-8313-5A33C80E787E}" destId="{900CA650-2A43-4175-88BD-5DFA0F65C617}" srcOrd="3" destOrd="0" parTransId="{D58DAF25-B6F0-44DA-8CF0-FA2276DA73AA}" sibTransId="{2693882E-42E6-4509-95F6-A1D1CABC9E9F}"/>
    <dgm:cxn modelId="{1219FDAE-E861-438A-BB0D-27D49243B911}" srcId="{3FE26EF4-4E4A-4BCD-8313-5A33C80E787E}" destId="{9DE15BFE-9CEE-402D-91E8-2A4F7AE7C0B9}" srcOrd="4" destOrd="0" parTransId="{9D0ECE07-2E65-453D-BCBA-4E4444CBC655}" sibTransId="{954A0478-3CFD-4E21-AACC-7F27E7961043}"/>
    <dgm:cxn modelId="{54B276CA-8D44-476E-A2BF-48D402056811}" type="presOf" srcId="{9DE15BFE-9CEE-402D-91E8-2A4F7AE7C0B9}" destId="{26CDBB1D-3604-4F92-B259-BE8C8E65DA58}" srcOrd="0" destOrd="0" presId="urn:microsoft.com/office/officeart/2005/8/layout/chevron2"/>
    <dgm:cxn modelId="{E8BA9968-E146-48E0-9E0B-62DDBBE759B7}" type="presOf" srcId="{D44D2872-4D0F-4F40-8C77-4E8D4303EB30}" destId="{24254E36-81E1-4C55-B9C1-5BA7E475B514}" srcOrd="0" destOrd="0" presId="urn:microsoft.com/office/officeart/2005/8/layout/chevron2"/>
    <dgm:cxn modelId="{DFDD91E5-D962-4C6F-90F2-5D229CEF550C}" type="presOf" srcId="{3FE26EF4-4E4A-4BCD-8313-5A33C80E787E}" destId="{1452E1F7-3672-4FAC-8780-B692D046B14C}" srcOrd="0" destOrd="0" presId="urn:microsoft.com/office/officeart/2005/8/layout/chevron2"/>
    <dgm:cxn modelId="{D86CFCD0-2B71-4C0F-AC12-C0D20F5FDA62}" type="presOf" srcId="{69724C70-441C-4975-AC77-4B212FD16195}" destId="{A4E1DC22-BE67-4080-8789-5249F8C56049}" srcOrd="0" destOrd="0" presId="urn:microsoft.com/office/officeart/2005/8/layout/chevron2"/>
    <dgm:cxn modelId="{63640DB9-0679-47F5-A432-C703C4D3C660}" srcId="{12B8B954-033F-4564-944A-3260FF074BB0}" destId="{4E0BD2F0-EF3E-4694-A837-3315D77F7737}" srcOrd="0" destOrd="0" parTransId="{E437320E-6232-4D76-B5E2-886D4FE78113}" sibTransId="{09B17947-E259-45F9-8D41-CE418BBE5895}"/>
    <dgm:cxn modelId="{93823BEE-5F4E-4274-8557-0DF43834825B}" type="presOf" srcId="{900CA650-2A43-4175-88BD-5DFA0F65C617}" destId="{881CC531-0F83-4D6F-A82C-A796D6008457}" srcOrd="0" destOrd="0" presId="urn:microsoft.com/office/officeart/2005/8/layout/chevron2"/>
    <dgm:cxn modelId="{57258ED8-9830-49A8-987E-08106F033364}" srcId="{3FE26EF4-4E4A-4BCD-8313-5A33C80E787E}" destId="{8ABE21C2-F663-49B8-931A-C3E86EA09326}" srcOrd="6" destOrd="0" parTransId="{39E1D2F0-6216-4DD9-A177-6A8CC1CBF5D9}" sibTransId="{66B60DCA-0DA7-444E-B5BE-71EEC6B2E43B}"/>
    <dgm:cxn modelId="{878CA7EE-F0AE-4DA4-9E5C-D75960723B7E}" type="presOf" srcId="{A5B99174-6BE7-4B73-9066-F81AC6D6785D}" destId="{114AE290-3346-4382-937F-EE26D017932E}" srcOrd="0" destOrd="0" presId="urn:microsoft.com/office/officeart/2005/8/layout/chevron2"/>
    <dgm:cxn modelId="{6C2FA382-2972-4E48-97C0-4877374920BE}" type="presOf" srcId="{8ABE21C2-F663-49B8-931A-C3E86EA09326}" destId="{3D29CF83-DAB1-419F-A4B6-032E8CAF8536}" srcOrd="0" destOrd="0" presId="urn:microsoft.com/office/officeart/2005/8/layout/chevron2"/>
    <dgm:cxn modelId="{57D210DE-D281-4285-8542-69D331EF9847}" type="presOf" srcId="{B3DA3FC1-F586-42DF-90DC-923D1486F3D3}" destId="{905E37CD-E100-4FF0-9F98-882D68F6B0AF}" srcOrd="0" destOrd="0" presId="urn:microsoft.com/office/officeart/2005/8/layout/chevron2"/>
    <dgm:cxn modelId="{ECDE7CB2-EFE5-4A65-8747-AC512E14294C}" type="presOf" srcId="{F842234A-24D2-4F29-B1F2-616DEE7526EB}" destId="{998C8E80-68CB-41E1-B7DE-BAD1D7DCE4EB}" srcOrd="0" destOrd="0" presId="urn:microsoft.com/office/officeart/2005/8/layout/chevron2"/>
    <dgm:cxn modelId="{DB066405-789D-422E-AAAA-38B8F4C699DA}" srcId="{900CA650-2A43-4175-88BD-5DFA0F65C617}" destId="{A5B99174-6BE7-4B73-9066-F81AC6D6785D}" srcOrd="0" destOrd="0" parTransId="{D37E5D41-D08F-42C7-B2E0-9C2453A08C59}" sibTransId="{4D17592F-ED6E-4368-B51A-DCCE23A63BB9}"/>
    <dgm:cxn modelId="{E263F6D6-95A8-42E0-809F-02E7FB2F6671}" type="presOf" srcId="{1BA79DA2-82B8-40BE-B0F4-9647F6D5FA42}" destId="{F9E004B9-D03D-4E47-877C-BBE7FDD9CA41}" srcOrd="0" destOrd="0" presId="urn:microsoft.com/office/officeart/2005/8/layout/chevron2"/>
    <dgm:cxn modelId="{8E86CFC6-3376-4F88-B0C9-2E2B2D307A77}" srcId="{69724C70-441C-4975-AC77-4B212FD16195}" destId="{D4B44D6C-A116-46F6-BFD7-022D6590845C}" srcOrd="0" destOrd="0" parTransId="{631E06D0-B9DC-4E6C-8A33-6CA163A9E4FA}" sibTransId="{16359360-55A1-42A9-95C2-9B38E7F832FE}"/>
    <dgm:cxn modelId="{1127838D-BC44-4397-96D7-CF557E614636}" type="presOf" srcId="{D4B44D6C-A116-46F6-BFD7-022D6590845C}" destId="{34E66A6D-0862-4E96-B522-EEC464BA943A}" srcOrd="0" destOrd="0" presId="urn:microsoft.com/office/officeart/2005/8/layout/chevron2"/>
    <dgm:cxn modelId="{6CFDB253-8B81-409D-AE3D-CA9616F0FC34}" srcId="{1BA79DA2-82B8-40BE-B0F4-9647F6D5FA42}" destId="{F842234A-24D2-4F29-B1F2-616DEE7526EB}" srcOrd="0" destOrd="0" parTransId="{1FD0DF18-6431-4CE0-B403-3E9A2F41D7DF}" sibTransId="{88607ACB-4E6E-419B-A546-9160E8C5E30C}"/>
    <dgm:cxn modelId="{C02E68E4-5854-4411-8792-60CC7A302E6B}" srcId="{3FE26EF4-4E4A-4BCD-8313-5A33C80E787E}" destId="{49280FA4-9033-488F-B872-D8CFC4E6D93E}" srcOrd="1" destOrd="0" parTransId="{3096E685-DF4C-4157-A9D0-84C417B3845F}" sibTransId="{BB9ADC59-9DA3-4283-A07D-B632522889BD}"/>
    <dgm:cxn modelId="{C58E3AD0-A143-4B51-B33E-F85FF9AD6978}" srcId="{49280FA4-9033-488F-B872-D8CFC4E6D93E}" destId="{9310A6B2-6608-4EF3-9635-03A170AEA3E5}" srcOrd="0" destOrd="0" parTransId="{7D919218-0370-49BF-BF29-39F90CC4DD1F}" sibTransId="{C2AC9A70-4778-446B-A568-0FDBCCE63E9B}"/>
    <dgm:cxn modelId="{8E391C7C-2BC3-4753-8DAA-D5E8D4015065}" type="presParOf" srcId="{1452E1F7-3672-4FAC-8780-B692D046B14C}" destId="{3CCEDDB2-7917-4855-A3B2-5512E8988B19}" srcOrd="0" destOrd="0" presId="urn:microsoft.com/office/officeart/2005/8/layout/chevron2"/>
    <dgm:cxn modelId="{B41DAC96-85C9-47BC-9A52-FE65E9232CE8}" type="presParOf" srcId="{3CCEDDB2-7917-4855-A3B2-5512E8988B19}" destId="{A4E1DC22-BE67-4080-8789-5249F8C56049}" srcOrd="0" destOrd="0" presId="urn:microsoft.com/office/officeart/2005/8/layout/chevron2"/>
    <dgm:cxn modelId="{B22B67F0-75B8-44BE-B17F-5C3F236D9882}" type="presParOf" srcId="{3CCEDDB2-7917-4855-A3B2-5512E8988B19}" destId="{34E66A6D-0862-4E96-B522-EEC464BA943A}" srcOrd="1" destOrd="0" presId="urn:microsoft.com/office/officeart/2005/8/layout/chevron2"/>
    <dgm:cxn modelId="{2C3270A9-5F4E-4C12-AD4E-C41EB73AFD51}" type="presParOf" srcId="{1452E1F7-3672-4FAC-8780-B692D046B14C}" destId="{AC2A821E-9D87-4A6E-98C4-82ABE19EEBD0}" srcOrd="1" destOrd="0" presId="urn:microsoft.com/office/officeart/2005/8/layout/chevron2"/>
    <dgm:cxn modelId="{2E266179-DA54-4382-8363-8667881A2B42}" type="presParOf" srcId="{1452E1F7-3672-4FAC-8780-B692D046B14C}" destId="{99BD9501-D471-4CE1-9A09-3CBAA8F910D4}" srcOrd="2" destOrd="0" presId="urn:microsoft.com/office/officeart/2005/8/layout/chevron2"/>
    <dgm:cxn modelId="{130B5410-39C6-4C6A-BC56-A2171799F997}" type="presParOf" srcId="{99BD9501-D471-4CE1-9A09-3CBAA8F910D4}" destId="{7860919F-404E-4DD8-A5FE-8E3A44847C79}" srcOrd="0" destOrd="0" presId="urn:microsoft.com/office/officeart/2005/8/layout/chevron2"/>
    <dgm:cxn modelId="{71859BD1-6ADC-4EF4-B448-2BF42D95D974}" type="presParOf" srcId="{99BD9501-D471-4CE1-9A09-3CBAA8F910D4}" destId="{75E822FF-5BE9-400C-BD1C-4F662AABDB60}" srcOrd="1" destOrd="0" presId="urn:microsoft.com/office/officeart/2005/8/layout/chevron2"/>
    <dgm:cxn modelId="{2046A44C-603E-4C53-AF0A-68F8DA412B20}" type="presParOf" srcId="{1452E1F7-3672-4FAC-8780-B692D046B14C}" destId="{471BC1C8-1CF8-4AAE-B8BE-997E2577FEFF}" srcOrd="3" destOrd="0" presId="urn:microsoft.com/office/officeart/2005/8/layout/chevron2"/>
    <dgm:cxn modelId="{BC232E35-D661-4ED7-824B-BD0769534A34}" type="presParOf" srcId="{1452E1F7-3672-4FAC-8780-B692D046B14C}" destId="{84F20CFE-E5D8-4929-9104-7ED57A9A8013}" srcOrd="4" destOrd="0" presId="urn:microsoft.com/office/officeart/2005/8/layout/chevron2"/>
    <dgm:cxn modelId="{32A703AB-BCF1-4482-AA5D-E7320BC6B238}" type="presParOf" srcId="{84F20CFE-E5D8-4929-9104-7ED57A9A8013}" destId="{C7CBB77E-19B7-4A0E-B83D-6E5C95A3EDCC}" srcOrd="0" destOrd="0" presId="urn:microsoft.com/office/officeart/2005/8/layout/chevron2"/>
    <dgm:cxn modelId="{034EEACE-D35A-4C49-91CE-D521A43A044A}" type="presParOf" srcId="{84F20CFE-E5D8-4929-9104-7ED57A9A8013}" destId="{905E37CD-E100-4FF0-9F98-882D68F6B0AF}" srcOrd="1" destOrd="0" presId="urn:microsoft.com/office/officeart/2005/8/layout/chevron2"/>
    <dgm:cxn modelId="{49B8A3E4-9380-4D01-9ECD-E1D4DC09CEEB}" type="presParOf" srcId="{1452E1F7-3672-4FAC-8780-B692D046B14C}" destId="{B3D9425D-E6AB-40A4-A385-072953A1C828}" srcOrd="5" destOrd="0" presId="urn:microsoft.com/office/officeart/2005/8/layout/chevron2"/>
    <dgm:cxn modelId="{3F045412-055A-43CA-A0AF-6E83F6ACBB9C}" type="presParOf" srcId="{1452E1F7-3672-4FAC-8780-B692D046B14C}" destId="{EA485D3B-3780-4753-A099-0BF2B329FB67}" srcOrd="6" destOrd="0" presId="urn:microsoft.com/office/officeart/2005/8/layout/chevron2"/>
    <dgm:cxn modelId="{4F4D7AA2-7C62-4F83-B1D2-6786A8D88D8E}" type="presParOf" srcId="{EA485D3B-3780-4753-A099-0BF2B329FB67}" destId="{881CC531-0F83-4D6F-A82C-A796D6008457}" srcOrd="0" destOrd="0" presId="urn:microsoft.com/office/officeart/2005/8/layout/chevron2"/>
    <dgm:cxn modelId="{12D9E4B7-A182-4F9B-BD77-9AF9AA1E1F23}" type="presParOf" srcId="{EA485D3B-3780-4753-A099-0BF2B329FB67}" destId="{114AE290-3346-4382-937F-EE26D017932E}" srcOrd="1" destOrd="0" presId="urn:microsoft.com/office/officeart/2005/8/layout/chevron2"/>
    <dgm:cxn modelId="{4AB5147B-2964-40EF-975D-A2317D088159}" type="presParOf" srcId="{1452E1F7-3672-4FAC-8780-B692D046B14C}" destId="{943F932C-0E20-4353-993C-9FB5E1CD5B14}" srcOrd="7" destOrd="0" presId="urn:microsoft.com/office/officeart/2005/8/layout/chevron2"/>
    <dgm:cxn modelId="{0131F51F-8E75-466E-92A0-0931DB46EC99}" type="presParOf" srcId="{1452E1F7-3672-4FAC-8780-B692D046B14C}" destId="{BB8CD208-6A4D-41E0-9CA4-5B0FB7076B9F}" srcOrd="8" destOrd="0" presId="urn:microsoft.com/office/officeart/2005/8/layout/chevron2"/>
    <dgm:cxn modelId="{98683ADA-F931-4EC3-BDBD-89E626185D21}" type="presParOf" srcId="{BB8CD208-6A4D-41E0-9CA4-5B0FB7076B9F}" destId="{26CDBB1D-3604-4F92-B259-BE8C8E65DA58}" srcOrd="0" destOrd="0" presId="urn:microsoft.com/office/officeart/2005/8/layout/chevron2"/>
    <dgm:cxn modelId="{98B0332F-C5CE-4300-91B5-B8024B437492}" type="presParOf" srcId="{BB8CD208-6A4D-41E0-9CA4-5B0FB7076B9F}" destId="{84093088-E4CE-4577-B7DC-4825E93AE565}" srcOrd="1" destOrd="0" presId="urn:microsoft.com/office/officeart/2005/8/layout/chevron2"/>
    <dgm:cxn modelId="{76A1D3E2-C7A3-4461-BBF0-F383E8096F00}" type="presParOf" srcId="{1452E1F7-3672-4FAC-8780-B692D046B14C}" destId="{DE217A02-B827-4B80-AC24-EEC38080B7DA}" srcOrd="9" destOrd="0" presId="urn:microsoft.com/office/officeart/2005/8/layout/chevron2"/>
    <dgm:cxn modelId="{884C8E62-C4E3-4759-BC0B-9A220D9DA364}" type="presParOf" srcId="{1452E1F7-3672-4FAC-8780-B692D046B14C}" destId="{9ED86DC4-FECC-43E8-98DC-C545C3B21AB4}" srcOrd="10" destOrd="0" presId="urn:microsoft.com/office/officeart/2005/8/layout/chevron2"/>
    <dgm:cxn modelId="{660DE5C5-A4D8-404A-9017-7240374E4FFC}" type="presParOf" srcId="{9ED86DC4-FECC-43E8-98DC-C545C3B21AB4}" destId="{F9E004B9-D03D-4E47-877C-BBE7FDD9CA41}" srcOrd="0" destOrd="0" presId="urn:microsoft.com/office/officeart/2005/8/layout/chevron2"/>
    <dgm:cxn modelId="{7D44177E-A036-4C2A-82AC-1EA2EA088063}" type="presParOf" srcId="{9ED86DC4-FECC-43E8-98DC-C545C3B21AB4}" destId="{998C8E80-68CB-41E1-B7DE-BAD1D7DCE4EB}" srcOrd="1" destOrd="0" presId="urn:microsoft.com/office/officeart/2005/8/layout/chevron2"/>
    <dgm:cxn modelId="{DD0F64DE-5E64-4D7E-A90A-BB28CA80EFCF}" type="presParOf" srcId="{1452E1F7-3672-4FAC-8780-B692D046B14C}" destId="{6C3796D6-A466-495E-8D81-F9165CAAF8D5}" srcOrd="11" destOrd="0" presId="urn:microsoft.com/office/officeart/2005/8/layout/chevron2"/>
    <dgm:cxn modelId="{1A37433A-4BE2-491A-AF3B-B262D20271F9}" type="presParOf" srcId="{1452E1F7-3672-4FAC-8780-B692D046B14C}" destId="{EA090843-E4CD-443A-B836-8BEE5D8927AB}" srcOrd="12" destOrd="0" presId="urn:microsoft.com/office/officeart/2005/8/layout/chevron2"/>
    <dgm:cxn modelId="{F6FAA7ED-A44A-4638-96DE-DF9278972F9E}" type="presParOf" srcId="{EA090843-E4CD-443A-B836-8BEE5D8927AB}" destId="{3D29CF83-DAB1-419F-A4B6-032E8CAF8536}" srcOrd="0" destOrd="0" presId="urn:microsoft.com/office/officeart/2005/8/layout/chevron2"/>
    <dgm:cxn modelId="{35F0FEBD-84A0-45A1-BDCE-AF0C51CB70A5}" type="presParOf" srcId="{EA090843-E4CD-443A-B836-8BEE5D8927AB}" destId="{24254E36-81E1-4C55-B9C1-5BA7E475B514}" srcOrd="1" destOrd="0" presId="urn:microsoft.com/office/officeart/2005/8/layout/chevron2"/>
    <dgm:cxn modelId="{3B0D7785-2A3A-4022-BBA6-57EF8214A197}" type="presParOf" srcId="{1452E1F7-3672-4FAC-8780-B692D046B14C}" destId="{9D5907E0-0669-4703-8C98-63B89A61B8E8}" srcOrd="13" destOrd="0" presId="urn:microsoft.com/office/officeart/2005/8/layout/chevron2"/>
    <dgm:cxn modelId="{B4A7BDBA-98B1-4C22-8B3E-0AC5379F5E41}" type="presParOf" srcId="{1452E1F7-3672-4FAC-8780-B692D046B14C}" destId="{BFC98D0C-4BA7-4B84-A8CD-F05E58044725}" srcOrd="14" destOrd="0" presId="urn:microsoft.com/office/officeart/2005/8/layout/chevron2"/>
    <dgm:cxn modelId="{D551B9D3-ECF7-4209-9564-69A13928BB98}" type="presParOf" srcId="{BFC98D0C-4BA7-4B84-A8CD-F05E58044725}" destId="{E5C06FC4-BD25-4C2B-8B85-8865BAA2F858}" srcOrd="0" destOrd="0" presId="urn:microsoft.com/office/officeart/2005/8/layout/chevron2"/>
    <dgm:cxn modelId="{7E4E9C35-3220-4039-AE45-1F8F1EAEFEA9}" type="presParOf" srcId="{BFC98D0C-4BA7-4B84-A8CD-F05E58044725}" destId="{4D1B2B44-A42C-438E-86E5-3E53D319FCB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82E7BD-520D-40C5-A2E3-6E874B15167E}">
      <dsp:nvSpPr>
        <dsp:cNvPr id="0" name=""/>
        <dsp:cNvSpPr/>
      </dsp:nvSpPr>
      <dsp:spPr>
        <a:xfrm>
          <a:off x="419377" y="0"/>
          <a:ext cx="4525963" cy="4525963"/>
        </a:xfrm>
        <a:prstGeom prst="triangl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F171E75-B969-463B-B530-260EE3414D52}">
      <dsp:nvSpPr>
        <dsp:cNvPr id="0" name=""/>
        <dsp:cNvSpPr/>
      </dsp:nvSpPr>
      <dsp:spPr>
        <a:xfrm>
          <a:off x="2682358" y="453038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i="0" kern="1200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rPr>
            <a:t>Giriş aygıtları</a:t>
          </a:r>
          <a:endParaRPr lang="tr-TR" sz="2700" i="0" kern="1200" dirty="0">
            <a:solidFill>
              <a:schemeClr val="tx2">
                <a:lumMod val="75000"/>
              </a:schemeClr>
            </a:solidFill>
            <a:latin typeface="Baskerville Old Face" pitchFamily="18" charset="0"/>
          </a:endParaRPr>
        </a:p>
      </dsp:txBody>
      <dsp:txXfrm>
        <a:off x="2713773" y="484453"/>
        <a:ext cx="2879045" cy="580705"/>
      </dsp:txXfrm>
    </dsp:sp>
    <dsp:sp modelId="{9D3776DD-72F9-4704-A817-ABE8A03AC71A}">
      <dsp:nvSpPr>
        <dsp:cNvPr id="0" name=""/>
        <dsp:cNvSpPr/>
      </dsp:nvSpPr>
      <dsp:spPr>
        <a:xfrm>
          <a:off x="2682358" y="1177015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i="0" kern="1200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rPr>
            <a:t>İşlemci</a:t>
          </a:r>
        </a:p>
      </dsp:txBody>
      <dsp:txXfrm>
        <a:off x="2713773" y="1208430"/>
        <a:ext cx="2879045" cy="580705"/>
      </dsp:txXfrm>
    </dsp:sp>
    <dsp:sp modelId="{97BDFEDB-B552-42D4-AE62-7BBF31886066}">
      <dsp:nvSpPr>
        <dsp:cNvPr id="0" name=""/>
        <dsp:cNvSpPr/>
      </dsp:nvSpPr>
      <dsp:spPr>
        <a:xfrm>
          <a:off x="2682358" y="1900992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i="0" kern="1200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rPr>
            <a:t>Depolama aygıtları</a:t>
          </a:r>
        </a:p>
      </dsp:txBody>
      <dsp:txXfrm>
        <a:off x="2713773" y="1932407"/>
        <a:ext cx="2879045" cy="580705"/>
      </dsp:txXfrm>
    </dsp:sp>
    <dsp:sp modelId="{C377CE08-4973-4F27-B434-90577826D39D}">
      <dsp:nvSpPr>
        <dsp:cNvPr id="0" name=""/>
        <dsp:cNvSpPr/>
      </dsp:nvSpPr>
      <dsp:spPr>
        <a:xfrm>
          <a:off x="2682358" y="2624970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i="0" kern="1200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rPr>
            <a:t>Çıktı aygıtları</a:t>
          </a:r>
        </a:p>
      </dsp:txBody>
      <dsp:txXfrm>
        <a:off x="2713773" y="2656385"/>
        <a:ext cx="2879045" cy="580705"/>
      </dsp:txXfrm>
    </dsp:sp>
    <dsp:sp modelId="{60466161-54E6-4597-AC0F-4C9058719B86}">
      <dsp:nvSpPr>
        <dsp:cNvPr id="0" name=""/>
        <dsp:cNvSpPr/>
      </dsp:nvSpPr>
      <dsp:spPr>
        <a:xfrm>
          <a:off x="2682358" y="3348947"/>
          <a:ext cx="2941875" cy="64353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i="0" kern="1200" dirty="0" smtClean="0">
              <a:solidFill>
                <a:schemeClr val="tx2">
                  <a:lumMod val="75000"/>
                </a:schemeClr>
              </a:solidFill>
              <a:latin typeface="Baskerville Old Face" pitchFamily="18" charset="0"/>
            </a:rPr>
            <a:t>Çevresel aygıtlar </a:t>
          </a:r>
          <a:endParaRPr lang="en-AU" sz="2700" i="0" kern="1200" dirty="0" smtClean="0">
            <a:solidFill>
              <a:schemeClr val="tx2">
                <a:lumMod val="75000"/>
              </a:schemeClr>
            </a:solidFill>
            <a:latin typeface="Baskerville Old Face" pitchFamily="18" charset="0"/>
          </a:endParaRPr>
        </a:p>
      </dsp:txBody>
      <dsp:txXfrm>
        <a:off x="2713773" y="3380362"/>
        <a:ext cx="2879045" cy="5807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E1DC22-BE67-4080-8789-5249F8C56049}">
      <dsp:nvSpPr>
        <dsp:cNvPr id="0" name=""/>
        <dsp:cNvSpPr/>
      </dsp:nvSpPr>
      <dsp:spPr>
        <a:xfrm rot="5400000">
          <a:off x="-109966" y="112989"/>
          <a:ext cx="733109" cy="51317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Baskerville Old Face" pitchFamily="18" charset="0"/>
            </a:rPr>
            <a:t>Bit</a:t>
          </a:r>
          <a:endParaRPr lang="tr-TR" sz="2000" kern="1200" dirty="0"/>
        </a:p>
      </dsp:txBody>
      <dsp:txXfrm rot="-5400000">
        <a:off x="1" y="259610"/>
        <a:ext cx="513176" cy="219933"/>
      </dsp:txXfrm>
    </dsp:sp>
    <dsp:sp modelId="{34E66A6D-0862-4E96-B522-EEC464BA943A}">
      <dsp:nvSpPr>
        <dsp:cNvPr id="0" name=""/>
        <dsp:cNvSpPr/>
      </dsp:nvSpPr>
      <dsp:spPr>
        <a:xfrm rot="5400000">
          <a:off x="3090036" y="-2573836"/>
          <a:ext cx="476772" cy="56304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Baskerville Old Face" pitchFamily="18" charset="0"/>
            </a:rPr>
            <a:t>1 Bit 0 ya da 1'den (kapalı devre=0, açık devre=1) oluşur.</a:t>
          </a:r>
          <a:endParaRPr lang="tr-TR" sz="2000" kern="1200" dirty="0"/>
        </a:p>
      </dsp:txBody>
      <dsp:txXfrm rot="-5400000">
        <a:off x="513177" y="26297"/>
        <a:ext cx="5607217" cy="430224"/>
      </dsp:txXfrm>
    </dsp:sp>
    <dsp:sp modelId="{7860919F-404E-4DD8-A5FE-8E3A44847C79}">
      <dsp:nvSpPr>
        <dsp:cNvPr id="0" name=""/>
        <dsp:cNvSpPr/>
      </dsp:nvSpPr>
      <dsp:spPr>
        <a:xfrm rot="5400000">
          <a:off x="-109966" y="772803"/>
          <a:ext cx="733109" cy="513176"/>
        </a:xfrm>
        <a:prstGeom prst="chevron">
          <a:avLst/>
        </a:prstGeom>
        <a:gradFill rotWithShape="0">
          <a:gsLst>
            <a:gs pos="0">
              <a:schemeClr val="accent5">
                <a:hueOff val="303874"/>
                <a:satOff val="-3413"/>
                <a:lumOff val="-728"/>
                <a:alphaOff val="0"/>
                <a:shade val="85000"/>
                <a:satMod val="130000"/>
              </a:schemeClr>
            </a:gs>
            <a:gs pos="34000">
              <a:schemeClr val="accent5">
                <a:hueOff val="303874"/>
                <a:satOff val="-3413"/>
                <a:lumOff val="-728"/>
                <a:alphaOff val="0"/>
                <a:shade val="87000"/>
                <a:satMod val="125000"/>
              </a:schemeClr>
            </a:gs>
            <a:gs pos="70000">
              <a:schemeClr val="accent5">
                <a:hueOff val="303874"/>
                <a:satOff val="-3413"/>
                <a:lumOff val="-72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303874"/>
                <a:satOff val="-3413"/>
                <a:lumOff val="-72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>
              <a:latin typeface="Baskerville Old Face" pitchFamily="18" charset="0"/>
            </a:rPr>
            <a:t>Byte</a:t>
          </a:r>
          <a:endParaRPr lang="tr-TR" sz="2000" kern="1200" dirty="0" smtClean="0">
            <a:latin typeface="Baskerville Old Face" pitchFamily="18" charset="0"/>
          </a:endParaRPr>
        </a:p>
      </dsp:txBody>
      <dsp:txXfrm rot="-5400000">
        <a:off x="1" y="919424"/>
        <a:ext cx="513176" cy="219933"/>
      </dsp:txXfrm>
    </dsp:sp>
    <dsp:sp modelId="{75E822FF-5BE9-400C-BD1C-4F662AABDB60}">
      <dsp:nvSpPr>
        <dsp:cNvPr id="0" name=""/>
        <dsp:cNvSpPr/>
      </dsp:nvSpPr>
      <dsp:spPr>
        <a:xfrm rot="5400000">
          <a:off x="3090161" y="-1914148"/>
          <a:ext cx="476521" cy="56304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303874"/>
              <a:satOff val="-3413"/>
              <a:lumOff val="-72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Baskerville Old Face" pitchFamily="18" charset="0"/>
            </a:rPr>
            <a:t>Bir </a:t>
          </a:r>
          <a:r>
            <a:rPr lang="tr-TR" sz="2000" kern="1200" dirty="0" err="1" smtClean="0">
              <a:latin typeface="Baskerville Old Face" pitchFamily="18" charset="0"/>
            </a:rPr>
            <a:t>Byte</a:t>
          </a:r>
          <a:r>
            <a:rPr lang="tr-TR" sz="2000" kern="1200" dirty="0" smtClean="0">
              <a:latin typeface="Baskerville Old Face" pitchFamily="18" charset="0"/>
            </a:rPr>
            <a:t> = 8 Bit tir.</a:t>
          </a:r>
        </a:p>
      </dsp:txBody>
      <dsp:txXfrm rot="-5400000">
        <a:off x="513176" y="686099"/>
        <a:ext cx="5607229" cy="429997"/>
      </dsp:txXfrm>
    </dsp:sp>
    <dsp:sp modelId="{C7CBB77E-19B7-4A0E-B83D-6E5C95A3EDCC}">
      <dsp:nvSpPr>
        <dsp:cNvPr id="0" name=""/>
        <dsp:cNvSpPr/>
      </dsp:nvSpPr>
      <dsp:spPr>
        <a:xfrm rot="5400000">
          <a:off x="-109966" y="1432616"/>
          <a:ext cx="733109" cy="513176"/>
        </a:xfrm>
        <a:prstGeom prst="chevron">
          <a:avLst/>
        </a:prstGeom>
        <a:gradFill rotWithShape="0">
          <a:gsLst>
            <a:gs pos="0">
              <a:schemeClr val="accent5">
                <a:hueOff val="607749"/>
                <a:satOff val="-6826"/>
                <a:lumOff val="-1457"/>
                <a:alphaOff val="0"/>
                <a:shade val="85000"/>
                <a:satMod val="130000"/>
              </a:schemeClr>
            </a:gs>
            <a:gs pos="34000">
              <a:schemeClr val="accent5">
                <a:hueOff val="607749"/>
                <a:satOff val="-6826"/>
                <a:lumOff val="-1457"/>
                <a:alphaOff val="0"/>
                <a:shade val="87000"/>
                <a:satMod val="125000"/>
              </a:schemeClr>
            </a:gs>
            <a:gs pos="70000">
              <a:schemeClr val="accent5">
                <a:hueOff val="607749"/>
                <a:satOff val="-6826"/>
                <a:lumOff val="-145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607749"/>
                <a:satOff val="-6826"/>
                <a:lumOff val="-145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Baskerville Old Face" pitchFamily="18" charset="0"/>
            </a:rPr>
            <a:t>KB</a:t>
          </a:r>
        </a:p>
      </dsp:txBody>
      <dsp:txXfrm rot="-5400000">
        <a:off x="1" y="1579237"/>
        <a:ext cx="513176" cy="219933"/>
      </dsp:txXfrm>
    </dsp:sp>
    <dsp:sp modelId="{905E37CD-E100-4FF0-9F98-882D68F6B0AF}">
      <dsp:nvSpPr>
        <dsp:cNvPr id="0" name=""/>
        <dsp:cNvSpPr/>
      </dsp:nvSpPr>
      <dsp:spPr>
        <a:xfrm rot="5400000">
          <a:off x="3090161" y="-1254334"/>
          <a:ext cx="476521" cy="56304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607749"/>
              <a:satOff val="-6826"/>
              <a:lumOff val="-1457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Baskerville Old Face" pitchFamily="18" charset="0"/>
            </a:rPr>
            <a:t>1024 </a:t>
          </a:r>
          <a:r>
            <a:rPr lang="tr-TR" sz="2000" kern="1200" dirty="0" err="1" smtClean="0">
              <a:latin typeface="Baskerville Old Face" pitchFamily="18" charset="0"/>
            </a:rPr>
            <a:t>Byte</a:t>
          </a:r>
          <a:r>
            <a:rPr lang="tr-TR" sz="2000" kern="1200" dirty="0" smtClean="0">
              <a:latin typeface="Baskerville Old Face" pitchFamily="18" charset="0"/>
            </a:rPr>
            <a:t> = 1 </a:t>
          </a:r>
          <a:r>
            <a:rPr lang="tr-TR" sz="2000" kern="1200" dirty="0" err="1" smtClean="0">
              <a:latin typeface="Baskerville Old Face" pitchFamily="18" charset="0"/>
            </a:rPr>
            <a:t>KiloByte</a:t>
          </a:r>
          <a:r>
            <a:rPr lang="tr-TR" sz="2000" kern="1200" dirty="0" smtClean="0">
              <a:latin typeface="Baskerville Old Face" pitchFamily="18" charset="0"/>
            </a:rPr>
            <a:t> [KB]</a:t>
          </a:r>
        </a:p>
      </dsp:txBody>
      <dsp:txXfrm rot="-5400000">
        <a:off x="513176" y="1345913"/>
        <a:ext cx="5607229" cy="429997"/>
      </dsp:txXfrm>
    </dsp:sp>
    <dsp:sp modelId="{881CC531-0F83-4D6F-A82C-A796D6008457}">
      <dsp:nvSpPr>
        <dsp:cNvPr id="0" name=""/>
        <dsp:cNvSpPr/>
      </dsp:nvSpPr>
      <dsp:spPr>
        <a:xfrm rot="5400000">
          <a:off x="-109966" y="2092429"/>
          <a:ext cx="733109" cy="513176"/>
        </a:xfrm>
        <a:prstGeom prst="chevron">
          <a:avLst/>
        </a:prstGeom>
        <a:gradFill rotWithShape="0">
          <a:gsLst>
            <a:gs pos="0">
              <a:schemeClr val="accent5">
                <a:hueOff val="911623"/>
                <a:satOff val="-10239"/>
                <a:lumOff val="-2185"/>
                <a:alphaOff val="0"/>
                <a:shade val="85000"/>
                <a:satMod val="130000"/>
              </a:schemeClr>
            </a:gs>
            <a:gs pos="34000">
              <a:schemeClr val="accent5">
                <a:hueOff val="911623"/>
                <a:satOff val="-10239"/>
                <a:lumOff val="-2185"/>
                <a:alphaOff val="0"/>
                <a:shade val="87000"/>
                <a:satMod val="125000"/>
              </a:schemeClr>
            </a:gs>
            <a:gs pos="70000">
              <a:schemeClr val="accent5">
                <a:hueOff val="911623"/>
                <a:satOff val="-10239"/>
                <a:lumOff val="-2185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911623"/>
                <a:satOff val="-10239"/>
                <a:lumOff val="-2185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Baskerville Old Face" pitchFamily="18" charset="0"/>
            </a:rPr>
            <a:t>MB</a:t>
          </a:r>
        </a:p>
      </dsp:txBody>
      <dsp:txXfrm rot="-5400000">
        <a:off x="1" y="2239050"/>
        <a:ext cx="513176" cy="219933"/>
      </dsp:txXfrm>
    </dsp:sp>
    <dsp:sp modelId="{114AE290-3346-4382-937F-EE26D017932E}">
      <dsp:nvSpPr>
        <dsp:cNvPr id="0" name=""/>
        <dsp:cNvSpPr/>
      </dsp:nvSpPr>
      <dsp:spPr>
        <a:xfrm rot="5400000">
          <a:off x="3090161" y="-594521"/>
          <a:ext cx="476521" cy="56304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911623"/>
              <a:satOff val="-10239"/>
              <a:lumOff val="-2185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Baskerville Old Face" pitchFamily="18" charset="0"/>
            </a:rPr>
            <a:t>1024 KB = 1 </a:t>
          </a:r>
          <a:r>
            <a:rPr lang="tr-TR" sz="2000" kern="1200" dirty="0" err="1" smtClean="0">
              <a:latin typeface="Baskerville Old Face" pitchFamily="18" charset="0"/>
            </a:rPr>
            <a:t>MegaByte</a:t>
          </a:r>
          <a:r>
            <a:rPr lang="tr-TR" sz="2000" kern="1200" dirty="0" smtClean="0">
              <a:latin typeface="Baskerville Old Face" pitchFamily="18" charset="0"/>
            </a:rPr>
            <a:t> [MB]</a:t>
          </a:r>
        </a:p>
      </dsp:txBody>
      <dsp:txXfrm rot="-5400000">
        <a:off x="513176" y="2005726"/>
        <a:ext cx="5607229" cy="429997"/>
      </dsp:txXfrm>
    </dsp:sp>
    <dsp:sp modelId="{26CDBB1D-3604-4F92-B259-BE8C8E65DA58}">
      <dsp:nvSpPr>
        <dsp:cNvPr id="0" name=""/>
        <dsp:cNvSpPr/>
      </dsp:nvSpPr>
      <dsp:spPr>
        <a:xfrm rot="5400000">
          <a:off x="-109966" y="2752243"/>
          <a:ext cx="733109" cy="513176"/>
        </a:xfrm>
        <a:prstGeom prst="chevron">
          <a:avLst/>
        </a:prstGeom>
        <a:gradFill rotWithShape="0">
          <a:gsLst>
            <a:gs pos="0">
              <a:schemeClr val="accent5">
                <a:hueOff val="1215497"/>
                <a:satOff val="-13652"/>
                <a:lumOff val="-2913"/>
                <a:alphaOff val="0"/>
                <a:shade val="85000"/>
                <a:satMod val="130000"/>
              </a:schemeClr>
            </a:gs>
            <a:gs pos="34000">
              <a:schemeClr val="accent5">
                <a:hueOff val="1215497"/>
                <a:satOff val="-13652"/>
                <a:lumOff val="-2913"/>
                <a:alphaOff val="0"/>
                <a:shade val="87000"/>
                <a:satMod val="125000"/>
              </a:schemeClr>
            </a:gs>
            <a:gs pos="70000">
              <a:schemeClr val="accent5">
                <a:hueOff val="1215497"/>
                <a:satOff val="-13652"/>
                <a:lumOff val="-291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215497"/>
                <a:satOff val="-13652"/>
                <a:lumOff val="-291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Baskerville Old Face" pitchFamily="18" charset="0"/>
            </a:rPr>
            <a:t>GB</a:t>
          </a:r>
        </a:p>
      </dsp:txBody>
      <dsp:txXfrm rot="-5400000">
        <a:off x="1" y="2898864"/>
        <a:ext cx="513176" cy="219933"/>
      </dsp:txXfrm>
    </dsp:sp>
    <dsp:sp modelId="{84093088-E4CE-4577-B7DC-4825E93AE565}">
      <dsp:nvSpPr>
        <dsp:cNvPr id="0" name=""/>
        <dsp:cNvSpPr/>
      </dsp:nvSpPr>
      <dsp:spPr>
        <a:xfrm rot="5400000">
          <a:off x="3090161" y="65291"/>
          <a:ext cx="476521" cy="56304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215497"/>
              <a:satOff val="-13652"/>
              <a:lumOff val="-2913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Baskerville Old Face" pitchFamily="18" charset="0"/>
            </a:rPr>
            <a:t>1024 MB = 1 </a:t>
          </a:r>
          <a:r>
            <a:rPr lang="tr-TR" sz="2000" kern="1200" dirty="0" err="1" smtClean="0">
              <a:latin typeface="Baskerville Old Face" pitchFamily="18" charset="0"/>
            </a:rPr>
            <a:t>GigaByte</a:t>
          </a:r>
          <a:r>
            <a:rPr lang="tr-TR" sz="2000" kern="1200" dirty="0" smtClean="0">
              <a:latin typeface="Baskerville Old Face" pitchFamily="18" charset="0"/>
            </a:rPr>
            <a:t> [GB] </a:t>
          </a:r>
        </a:p>
      </dsp:txBody>
      <dsp:txXfrm rot="-5400000">
        <a:off x="513176" y="2665538"/>
        <a:ext cx="5607229" cy="429997"/>
      </dsp:txXfrm>
    </dsp:sp>
    <dsp:sp modelId="{F9E004B9-D03D-4E47-877C-BBE7FDD9CA41}">
      <dsp:nvSpPr>
        <dsp:cNvPr id="0" name=""/>
        <dsp:cNvSpPr/>
      </dsp:nvSpPr>
      <dsp:spPr>
        <a:xfrm rot="5400000">
          <a:off x="-109966" y="3412056"/>
          <a:ext cx="733109" cy="513176"/>
        </a:xfrm>
        <a:prstGeom prst="chevron">
          <a:avLst/>
        </a:prstGeom>
        <a:gradFill rotWithShape="0">
          <a:gsLst>
            <a:gs pos="0">
              <a:schemeClr val="accent5">
                <a:hueOff val="1519371"/>
                <a:satOff val="-17065"/>
                <a:lumOff val="-3641"/>
                <a:alphaOff val="0"/>
                <a:shade val="85000"/>
                <a:satMod val="130000"/>
              </a:schemeClr>
            </a:gs>
            <a:gs pos="34000">
              <a:schemeClr val="accent5">
                <a:hueOff val="1519371"/>
                <a:satOff val="-17065"/>
                <a:lumOff val="-3641"/>
                <a:alphaOff val="0"/>
                <a:shade val="87000"/>
                <a:satMod val="125000"/>
              </a:schemeClr>
            </a:gs>
            <a:gs pos="70000">
              <a:schemeClr val="accent5">
                <a:hueOff val="1519371"/>
                <a:satOff val="-17065"/>
                <a:lumOff val="-364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519371"/>
                <a:satOff val="-17065"/>
                <a:lumOff val="-364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Baskerville Old Face" pitchFamily="18" charset="0"/>
            </a:rPr>
            <a:t>TB</a:t>
          </a:r>
        </a:p>
      </dsp:txBody>
      <dsp:txXfrm rot="-5400000">
        <a:off x="1" y="3558677"/>
        <a:ext cx="513176" cy="219933"/>
      </dsp:txXfrm>
    </dsp:sp>
    <dsp:sp modelId="{998C8E80-68CB-41E1-B7DE-BAD1D7DCE4EB}">
      <dsp:nvSpPr>
        <dsp:cNvPr id="0" name=""/>
        <dsp:cNvSpPr/>
      </dsp:nvSpPr>
      <dsp:spPr>
        <a:xfrm rot="5400000">
          <a:off x="3090161" y="725105"/>
          <a:ext cx="476521" cy="56304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519371"/>
              <a:satOff val="-17065"/>
              <a:lumOff val="-3641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Baskerville Old Face" pitchFamily="18" charset="0"/>
            </a:rPr>
            <a:t>1024 GB = 1 </a:t>
          </a:r>
          <a:r>
            <a:rPr lang="tr-TR" sz="2000" kern="1200" dirty="0" err="1" smtClean="0">
              <a:latin typeface="Baskerville Old Face" pitchFamily="18" charset="0"/>
            </a:rPr>
            <a:t>TeraByte</a:t>
          </a:r>
          <a:r>
            <a:rPr lang="tr-TR" sz="2000" kern="1200" dirty="0" smtClean="0">
              <a:latin typeface="Baskerville Old Face" pitchFamily="18" charset="0"/>
            </a:rPr>
            <a:t> [TB] </a:t>
          </a:r>
        </a:p>
      </dsp:txBody>
      <dsp:txXfrm rot="-5400000">
        <a:off x="513176" y="3325352"/>
        <a:ext cx="5607229" cy="429997"/>
      </dsp:txXfrm>
    </dsp:sp>
    <dsp:sp modelId="{3D29CF83-DAB1-419F-A4B6-032E8CAF8536}">
      <dsp:nvSpPr>
        <dsp:cNvPr id="0" name=""/>
        <dsp:cNvSpPr/>
      </dsp:nvSpPr>
      <dsp:spPr>
        <a:xfrm rot="5400000">
          <a:off x="-109966" y="4071869"/>
          <a:ext cx="733109" cy="513176"/>
        </a:xfrm>
        <a:prstGeom prst="chevron">
          <a:avLst/>
        </a:prstGeom>
        <a:gradFill rotWithShape="0">
          <a:gsLst>
            <a:gs pos="0">
              <a:schemeClr val="accent5">
                <a:hueOff val="1823246"/>
                <a:satOff val="-20478"/>
                <a:lumOff val="-4370"/>
                <a:alphaOff val="0"/>
                <a:shade val="85000"/>
                <a:satMod val="130000"/>
              </a:schemeClr>
            </a:gs>
            <a:gs pos="34000">
              <a:schemeClr val="accent5">
                <a:hueOff val="1823246"/>
                <a:satOff val="-20478"/>
                <a:lumOff val="-4370"/>
                <a:alphaOff val="0"/>
                <a:shade val="87000"/>
                <a:satMod val="125000"/>
              </a:schemeClr>
            </a:gs>
            <a:gs pos="70000">
              <a:schemeClr val="accent5">
                <a:hueOff val="1823246"/>
                <a:satOff val="-20478"/>
                <a:lumOff val="-437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1823246"/>
                <a:satOff val="-20478"/>
                <a:lumOff val="-437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Baskerville Old Face" pitchFamily="18" charset="0"/>
            </a:rPr>
            <a:t>PB</a:t>
          </a:r>
        </a:p>
      </dsp:txBody>
      <dsp:txXfrm rot="-5400000">
        <a:off x="1" y="4218490"/>
        <a:ext cx="513176" cy="219933"/>
      </dsp:txXfrm>
    </dsp:sp>
    <dsp:sp modelId="{24254E36-81E1-4C55-B9C1-5BA7E475B514}">
      <dsp:nvSpPr>
        <dsp:cNvPr id="0" name=""/>
        <dsp:cNvSpPr/>
      </dsp:nvSpPr>
      <dsp:spPr>
        <a:xfrm rot="5400000">
          <a:off x="3090161" y="1384918"/>
          <a:ext cx="476521" cy="56304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1823246"/>
              <a:satOff val="-20478"/>
              <a:lumOff val="-437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Baskerville Old Face" pitchFamily="18" charset="0"/>
            </a:rPr>
            <a:t>1024 TB = 1 </a:t>
          </a:r>
          <a:r>
            <a:rPr lang="tr-TR" sz="2000" kern="1200" dirty="0" err="1" smtClean="0">
              <a:latin typeface="Baskerville Old Face" pitchFamily="18" charset="0"/>
            </a:rPr>
            <a:t>PetaByte</a:t>
          </a:r>
          <a:r>
            <a:rPr lang="tr-TR" sz="2000" kern="1200" dirty="0" smtClean="0">
              <a:latin typeface="Baskerville Old Face" pitchFamily="18" charset="0"/>
            </a:rPr>
            <a:t> [PB] </a:t>
          </a:r>
        </a:p>
      </dsp:txBody>
      <dsp:txXfrm rot="-5400000">
        <a:off x="513176" y="3985165"/>
        <a:ext cx="5607229" cy="429997"/>
      </dsp:txXfrm>
    </dsp:sp>
    <dsp:sp modelId="{E5C06FC4-BD25-4C2B-8B85-8865BAA2F858}">
      <dsp:nvSpPr>
        <dsp:cNvPr id="0" name=""/>
        <dsp:cNvSpPr/>
      </dsp:nvSpPr>
      <dsp:spPr>
        <a:xfrm rot="5400000">
          <a:off x="-109966" y="4731683"/>
          <a:ext cx="733109" cy="513176"/>
        </a:xfrm>
        <a:prstGeom prst="chevron">
          <a:avLst/>
        </a:prstGeom>
        <a:gradFill rotWithShape="0">
          <a:gsLst>
            <a:gs pos="0">
              <a:schemeClr val="accent5">
                <a:hueOff val="2127120"/>
                <a:satOff val="-23891"/>
                <a:lumOff val="-5098"/>
                <a:alphaOff val="0"/>
                <a:shade val="85000"/>
                <a:satMod val="130000"/>
              </a:schemeClr>
            </a:gs>
            <a:gs pos="34000">
              <a:schemeClr val="accent5">
                <a:hueOff val="2127120"/>
                <a:satOff val="-23891"/>
                <a:lumOff val="-5098"/>
                <a:alphaOff val="0"/>
                <a:shade val="87000"/>
                <a:satMod val="125000"/>
              </a:schemeClr>
            </a:gs>
            <a:gs pos="70000">
              <a:schemeClr val="accent5">
                <a:hueOff val="2127120"/>
                <a:satOff val="-23891"/>
                <a:lumOff val="-5098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2127120"/>
                <a:satOff val="-23891"/>
                <a:lumOff val="-5098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Baskerville Old Face" pitchFamily="18" charset="0"/>
            </a:rPr>
            <a:t>EB</a:t>
          </a:r>
          <a:endParaRPr lang="tr-TR" sz="2000" kern="1200" dirty="0"/>
        </a:p>
      </dsp:txBody>
      <dsp:txXfrm rot="-5400000">
        <a:off x="1" y="4878304"/>
        <a:ext cx="513176" cy="219933"/>
      </dsp:txXfrm>
    </dsp:sp>
    <dsp:sp modelId="{4D1B2B44-A42C-438E-86E5-3E53D319FCBA}">
      <dsp:nvSpPr>
        <dsp:cNvPr id="0" name=""/>
        <dsp:cNvSpPr/>
      </dsp:nvSpPr>
      <dsp:spPr>
        <a:xfrm rot="5400000">
          <a:off x="3090161" y="2044732"/>
          <a:ext cx="476521" cy="56304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2127120"/>
              <a:satOff val="-23891"/>
              <a:lumOff val="-5098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Baskerville Old Face" pitchFamily="18" charset="0"/>
            </a:rPr>
            <a:t>1024 PB = 1 </a:t>
          </a:r>
          <a:r>
            <a:rPr lang="tr-TR" sz="2000" kern="1200" dirty="0" err="1" smtClean="0">
              <a:latin typeface="Baskerville Old Face" pitchFamily="18" charset="0"/>
            </a:rPr>
            <a:t>ExaByte</a:t>
          </a:r>
          <a:r>
            <a:rPr lang="tr-TR" sz="2000" kern="1200" dirty="0" smtClean="0">
              <a:latin typeface="Baskerville Old Face" pitchFamily="18" charset="0"/>
            </a:rPr>
            <a:t> [EB] </a:t>
          </a:r>
          <a:endParaRPr lang="tr-TR" sz="2000" kern="1200" dirty="0"/>
        </a:p>
      </dsp:txBody>
      <dsp:txXfrm rot="-5400000">
        <a:off x="513176" y="4644979"/>
        <a:ext cx="5607229" cy="4299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DE127-548D-4FE7-A092-94B2C20A4D81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72F683-0291-40E1-AB0B-952CFDD400F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3970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0C1FC0-92A3-478E-96D2-19FC285B07A1}" type="slidenum">
              <a:rPr lang="tr-TR">
                <a:cs typeface="Arial" charset="0"/>
              </a:rPr>
              <a:pPr/>
              <a:t>2</a:t>
            </a:fld>
            <a:endParaRPr lang="tr-TR">
              <a:cs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AU" smtClean="0"/>
          </a:p>
        </p:txBody>
      </p:sp>
    </p:spTree>
    <p:extLst>
      <p:ext uri="{BB962C8B-B14F-4D97-AF65-F5344CB8AC3E}">
        <p14:creationId xmlns:p14="http://schemas.microsoft.com/office/powerpoint/2010/main" val="969946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18788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168B4F-F818-4F68-9BC8-A6596B4A3A41}" type="slidenum">
              <a:rPr lang="tr-TR">
                <a:cs typeface="Arial" charset="0"/>
              </a:rPr>
              <a:pPr/>
              <a:t>11</a:t>
            </a:fld>
            <a:endParaRPr 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63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0835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20836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4207F8-A8E7-442D-9B80-783953C6018C}" type="slidenum">
              <a:rPr lang="tr-TR">
                <a:cs typeface="Arial" charset="0"/>
              </a:rPr>
              <a:pPr/>
              <a:t>12</a:t>
            </a:fld>
            <a:endParaRPr 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2010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1 Slayt Görüntüsü Yer Tutucusu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2 Not Yer Tutucusu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  <p:sp>
        <p:nvSpPr>
          <p:cNvPr id="121860" name="3 Slayt Numarası Yer Tutucusu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75A781E-7523-45B6-9148-DD6C58002050}" type="slidenum">
              <a:rPr lang="tr-TR">
                <a:cs typeface="Arial" charset="0"/>
              </a:rPr>
              <a:pPr/>
              <a:t>14</a:t>
            </a:fld>
            <a:endParaRPr lang="tr-TR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262-997F-429C-A685-1E02BF1336F0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F442-55DF-4FC2-B66D-8C6AFB6A288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43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262-997F-429C-A685-1E02BF1336F0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F442-55DF-4FC2-B66D-8C6AFB6A2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26687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262-997F-429C-A685-1E02BF1336F0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F442-55DF-4FC2-B66D-8C6AFB6A2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5281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Başlık, Metin ve Küçü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66233" y="304801"/>
            <a:ext cx="10668000" cy="1216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sz="half" idx="1"/>
          </p:nvPr>
        </p:nvSpPr>
        <p:spPr>
          <a:xfrm>
            <a:off x="755651" y="1752600"/>
            <a:ext cx="5232400" cy="4267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Küçük Resim Yer Tutucusu"/>
          <p:cNvSpPr>
            <a:spLocks noGrp="1"/>
          </p:cNvSpPr>
          <p:nvPr>
            <p:ph type="clipArt" sz="half" idx="2"/>
          </p:nvPr>
        </p:nvSpPr>
        <p:spPr>
          <a:xfrm>
            <a:off x="6191251" y="1752600"/>
            <a:ext cx="5232400" cy="4267200"/>
          </a:xfrm>
        </p:spPr>
        <p:txBody>
          <a:bodyPr/>
          <a:lstStyle/>
          <a:p>
            <a:pPr lvl="0"/>
            <a:endParaRPr lang="tr-TR" noProof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12800" y="6245225"/>
            <a:ext cx="2641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11BE446-C051-4FC8-AB94-17A3F820AEB5}" type="datetime1">
              <a:rPr lang="tr-TR" smtClean="0"/>
              <a:t>7.5.2019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641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92A1ED-01E4-420F-831E-C08FD66A952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1524183"/>
      </p:ext>
    </p:extLst>
  </p:cSld>
  <p:clrMapOvr>
    <a:masterClrMapping/>
  </p:clrMapOvr>
  <p:transition spd="med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262-997F-429C-A685-1E02BF1336F0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F442-55DF-4FC2-B66D-8C6AFB6A2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1546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262-997F-429C-A685-1E02BF1336F0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F442-55DF-4FC2-B66D-8C6AFB6A2880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814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262-997F-429C-A685-1E02BF1336F0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F442-55DF-4FC2-B66D-8C6AFB6A2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504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262-997F-429C-A685-1E02BF1336F0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F442-55DF-4FC2-B66D-8C6AFB6A2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853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262-997F-429C-A685-1E02BF1336F0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F442-55DF-4FC2-B66D-8C6AFB6A2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0663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262-997F-429C-A685-1E02BF1336F0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F442-55DF-4FC2-B66D-8C6AFB6A2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151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7408262-997F-429C-A685-1E02BF1336F0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A67F442-55DF-4FC2-B66D-8C6AFB6A2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07409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8262-997F-429C-A685-1E02BF1336F0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7F442-55DF-4FC2-B66D-8C6AFB6A288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931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7408262-997F-429C-A685-1E02BF1336F0}" type="datetimeFigureOut">
              <a:rPr lang="tr-TR" smtClean="0"/>
              <a:t>7.5.2019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A67F442-55DF-4FC2-B66D-8C6AFB6A2880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36669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Bilgisayarın Tarihçesi ve Donanımı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tr-TR" dirty="0" smtClean="0"/>
              <a:t>Arş. Gör. Dr. Deniz </a:t>
            </a:r>
            <a:r>
              <a:rPr lang="tr-TR" dirty="0" err="1" smtClean="0"/>
              <a:t>Atal</a:t>
            </a:r>
            <a:endParaRPr lang="tr-TR" dirty="0" smtClean="0"/>
          </a:p>
          <a:p>
            <a:r>
              <a:rPr lang="tr-TR" dirty="0" smtClean="0"/>
              <a:t>Ankara Üniversitesi</a:t>
            </a:r>
          </a:p>
          <a:p>
            <a:r>
              <a:rPr lang="tr-TR" dirty="0" smtClean="0"/>
              <a:t>Eğitim Bilimleri Fakültesi</a:t>
            </a:r>
          </a:p>
        </p:txBody>
      </p:sp>
    </p:spTree>
    <p:extLst>
      <p:ext uri="{BB962C8B-B14F-4D97-AF65-F5344CB8AC3E}">
        <p14:creationId xmlns:p14="http://schemas.microsoft.com/office/powerpoint/2010/main" val="3871456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260350"/>
            <a:ext cx="8001000" cy="941388"/>
          </a:xfrm>
        </p:spPr>
        <p:txBody>
          <a:bodyPr/>
          <a:lstStyle/>
          <a:p>
            <a:pPr eaLnBrk="1" hangingPunct="1"/>
            <a:r>
              <a:rPr lang="tr-TR" smtClean="0">
                <a:solidFill>
                  <a:srgbClr val="002060"/>
                </a:solidFill>
                <a:latin typeface="Baskerville Old Face" pitchFamily="18" charset="0"/>
              </a:rPr>
              <a:t>MİB</a:t>
            </a:r>
            <a:r>
              <a:rPr lang="en-US" smtClean="0">
                <a:solidFill>
                  <a:srgbClr val="002060"/>
                </a:solidFill>
                <a:latin typeface="Baskerville Old Face" pitchFamily="18" charset="0"/>
              </a:rPr>
              <a:t> (</a:t>
            </a:r>
            <a:r>
              <a:rPr lang="tr-TR" smtClean="0">
                <a:solidFill>
                  <a:srgbClr val="002060"/>
                </a:solidFill>
                <a:latin typeface="Baskerville Old Face" pitchFamily="18" charset="0"/>
              </a:rPr>
              <a:t>Merkezi İşlem Birimi</a:t>
            </a:r>
            <a:r>
              <a:rPr lang="en-US" smtClean="0">
                <a:solidFill>
                  <a:srgbClr val="002060"/>
                </a:solidFill>
                <a:latin typeface="Baskerville Old Face" pitchFamily="18" charset="0"/>
              </a:rPr>
              <a:t>)</a:t>
            </a:r>
          </a:p>
        </p:txBody>
      </p:sp>
      <p:pic>
        <p:nvPicPr>
          <p:cNvPr id="50179" name="Picture 3" descr="P-4%20cp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851" y="1628776"/>
            <a:ext cx="48244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Picture 4" descr="cp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8164" y="1628776"/>
            <a:ext cx="3348037" cy="251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5" descr="intro-cp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4365625"/>
            <a:ext cx="23812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92A1ED-01E4-420F-831E-C08FD66A9526}" type="slidenum">
              <a:rPr lang="tr-TR" smtClean="0"/>
              <a:pPr>
                <a:defRPr/>
              </a:pPr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6595984"/>
      </p:ext>
    </p:extLst>
  </p:cSld>
  <p:clrMapOvr>
    <a:masterClrMapping/>
  </p:clrMapOvr>
  <p:transition spd="med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1 Başlık"/>
          <p:cNvSpPr>
            <a:spLocks noGrp="1"/>
          </p:cNvSpPr>
          <p:nvPr>
            <p:ph type="title"/>
          </p:nvPr>
        </p:nvSpPr>
        <p:spPr>
          <a:xfrm>
            <a:off x="3952876" y="274638"/>
            <a:ext cx="6715125" cy="1143000"/>
          </a:xfrm>
        </p:spPr>
        <p:txBody>
          <a:bodyPr/>
          <a:lstStyle/>
          <a:p>
            <a:pPr algn="l" eaLnBrk="1" hangingPunct="1"/>
            <a:r>
              <a:rPr lang="tr-TR" sz="4000" b="1">
                <a:solidFill>
                  <a:srgbClr val="17375E"/>
                </a:solidFill>
                <a:latin typeface="Baskerville Old Face" pitchFamily="18" charset="0"/>
              </a:rPr>
              <a:t>Anakart Nedir?</a:t>
            </a:r>
            <a:endParaRPr lang="tr-TR" sz="4000" b="1">
              <a:solidFill>
                <a:srgbClr val="FF3300"/>
              </a:solidFill>
              <a:latin typeface="Baskerville Old Face" pitchFamily="18" charset="0"/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4310064" y="1600201"/>
            <a:ext cx="6357937" cy="1757363"/>
          </a:xfrm>
        </p:spPr>
        <p:txBody>
          <a:bodyPr rtlCol="0">
            <a:normAutofit lnSpcReduction="10000"/>
          </a:bodyPr>
          <a:lstStyle/>
          <a:p>
            <a:pPr>
              <a:spcAft>
                <a:spcPts val="0"/>
              </a:spcAft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tr-TR" sz="2800" dirty="0" err="1">
                <a:solidFill>
                  <a:srgbClr val="002060"/>
                </a:solidFill>
                <a:latin typeface="Baskerville Old Face" pitchFamily="18" charset="0"/>
              </a:rPr>
              <a:t>Anakart</a:t>
            </a:r>
            <a:r>
              <a:rPr lang="tr-TR" sz="2800" dirty="0">
                <a:solidFill>
                  <a:srgbClr val="002060"/>
                </a:solidFill>
                <a:latin typeface="Baskerville Old Face" pitchFamily="18" charset="0"/>
              </a:rPr>
              <a:t> tüm sistemin temel kartıdır.</a:t>
            </a:r>
          </a:p>
          <a:p>
            <a:pPr>
              <a:spcAft>
                <a:spcPts val="0"/>
              </a:spcAft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tr-TR" sz="2800" dirty="0">
                <a:solidFill>
                  <a:srgbClr val="002060"/>
                </a:solidFill>
                <a:latin typeface="Baskerville Old Face" pitchFamily="18" charset="0"/>
              </a:rPr>
              <a:t>Diğer kartlar (grafik kartı, modem,vb.) </a:t>
            </a:r>
            <a:r>
              <a:rPr lang="tr-TR" sz="2800" dirty="0" err="1">
                <a:solidFill>
                  <a:srgbClr val="002060"/>
                </a:solidFill>
                <a:latin typeface="Baskerville Old Face" pitchFamily="18" charset="0"/>
              </a:rPr>
              <a:t>anakart</a:t>
            </a:r>
            <a:r>
              <a:rPr lang="tr-TR" sz="2800" dirty="0">
                <a:solidFill>
                  <a:srgbClr val="002060"/>
                </a:solidFill>
                <a:latin typeface="Baskerville Old Face" pitchFamily="18" charset="0"/>
              </a:rPr>
              <a:t> üzerindeki genişleme yuvalarına takılır. </a:t>
            </a:r>
            <a:endParaRPr lang="tr-TR" sz="2800" dirty="0" err="1">
              <a:solidFill>
                <a:srgbClr val="002060"/>
              </a:solidFill>
              <a:latin typeface="Baskerville Old Face" pitchFamily="18" charset="0"/>
            </a:endParaRPr>
          </a:p>
        </p:txBody>
      </p:sp>
      <p:pic>
        <p:nvPicPr>
          <p:cNvPr id="63492" name="Picture 8" descr="synology_ds106e_main_board_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63" y="3214689"/>
            <a:ext cx="4214812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E6413-0676-4210-A745-89A2D20439F6}" type="slidenum">
              <a:rPr lang="tr-TR" smtClean="0"/>
              <a:pPr>
                <a:defRPr/>
              </a:pPr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588427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Başlık"/>
          <p:cNvSpPr>
            <a:spLocks noGrp="1"/>
          </p:cNvSpPr>
          <p:nvPr>
            <p:ph type="title"/>
          </p:nvPr>
        </p:nvSpPr>
        <p:spPr>
          <a:xfrm>
            <a:off x="3952876" y="274638"/>
            <a:ext cx="6715125" cy="1143000"/>
          </a:xfrm>
        </p:spPr>
        <p:txBody>
          <a:bodyPr/>
          <a:lstStyle/>
          <a:p>
            <a:pPr algn="l" eaLnBrk="1" hangingPunct="1"/>
            <a:r>
              <a:rPr lang="tr-TR" sz="4000" b="1" dirty="0">
                <a:solidFill>
                  <a:srgbClr val="17375E"/>
                </a:solidFill>
                <a:latin typeface="Baskerville Old Face" pitchFamily="18" charset="0"/>
              </a:rPr>
              <a:t>Bellek Nedir?</a:t>
            </a:r>
            <a:endParaRPr lang="tr-TR" sz="4000" b="1" dirty="0">
              <a:solidFill>
                <a:srgbClr val="FF3300"/>
              </a:solidFill>
              <a:latin typeface="Baskerville Old Face" pitchFamily="18" charset="0"/>
            </a:endParaRPr>
          </a:p>
        </p:txBody>
      </p:sp>
      <p:sp>
        <p:nvSpPr>
          <p:cNvPr id="66563" name="6 İçerik Yer Tutucusu"/>
          <p:cNvSpPr>
            <a:spLocks noGrp="1"/>
          </p:cNvSpPr>
          <p:nvPr>
            <p:ph idx="1"/>
          </p:nvPr>
        </p:nvSpPr>
        <p:spPr>
          <a:xfrm>
            <a:off x="966355" y="1600200"/>
            <a:ext cx="9273020" cy="4471988"/>
          </a:xfrm>
        </p:spPr>
        <p:txBody>
          <a:bodyPr/>
          <a:lstStyle/>
          <a:p>
            <a:pPr eaLnBrk="1" hangingPunct="1">
              <a:buClr>
                <a:srgbClr val="FF3300"/>
              </a:buClr>
            </a:pPr>
            <a:r>
              <a:rPr lang="tr-TR" sz="2800" dirty="0">
                <a:solidFill>
                  <a:srgbClr val="002060"/>
                </a:solidFill>
                <a:latin typeface="Baskerville Old Face" pitchFamily="18" charset="0"/>
              </a:rPr>
              <a:t>Bellek, bilgisayarda bir programla ilgili bütün komut ve verilerin işlem görmek üzere depo edildiği, değişik işlemler sırasında oluşan ara ve sonuç bilgilerinin saklandığı kayıt ortamdır.</a:t>
            </a:r>
          </a:p>
        </p:txBody>
      </p:sp>
      <p:pic>
        <p:nvPicPr>
          <p:cNvPr id="4" name="Picture 8" descr="intr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7375" y="4143376"/>
            <a:ext cx="3143250" cy="20113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E6413-0676-4210-A745-89A2D20439F6}" type="slidenum">
              <a:rPr lang="tr-TR" smtClean="0"/>
              <a:pPr>
                <a:defRPr/>
              </a:pPr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6888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solidFill>
                  <a:srgbClr val="17375E"/>
                </a:solidFill>
                <a:latin typeface="Baskerville Old Face" pitchFamily="18" charset="0"/>
              </a:rPr>
              <a:t>Bellek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1257300" y="1845734"/>
            <a:ext cx="7886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Baskerville Old Face" pitchFamily="18" charset="0"/>
              </a:rPr>
              <a:t>İşlemciye daha hızlı veri iletebilmek için, gönderilecek verilerin öncelikle belirli elektronik devrelerde biriktirilmesini gerek kılmıştır.</a:t>
            </a:r>
          </a:p>
          <a:p>
            <a:r>
              <a:rPr lang="tr-TR" dirty="0" smtClean="0">
                <a:latin typeface="Baskerville Old Face" pitchFamily="18" charset="0"/>
              </a:rPr>
              <a:t>Hızlı bir şekilde veri akışını desteklemek için üretilen bu cihazlara BELLEK adı verilmektedir.</a:t>
            </a:r>
          </a:p>
          <a:p>
            <a:r>
              <a:rPr lang="tr-TR" dirty="0" smtClean="0">
                <a:latin typeface="Baskerville Old Face" pitchFamily="18" charset="0"/>
              </a:rPr>
              <a:t>İki çeşide ayrılır:</a:t>
            </a:r>
          </a:p>
          <a:p>
            <a:pPr lvl="1"/>
            <a:r>
              <a:rPr lang="tr-TR" dirty="0" smtClean="0">
                <a:latin typeface="Baskerville Old Face" pitchFamily="18" charset="0"/>
              </a:rPr>
              <a:t>DRAM(Dinamik RAM)</a:t>
            </a:r>
          </a:p>
          <a:p>
            <a:pPr lvl="1"/>
            <a:r>
              <a:rPr lang="tr-TR" dirty="0" smtClean="0">
                <a:latin typeface="Baskerville Old Face" pitchFamily="18" charset="0"/>
              </a:rPr>
              <a:t>SRAM(Statik RAM)</a:t>
            </a:r>
          </a:p>
          <a:p>
            <a:endParaRPr lang="tr-TR" dirty="0" smtClean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73310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Başlık"/>
          <p:cNvSpPr>
            <a:spLocks noGrp="1"/>
          </p:cNvSpPr>
          <p:nvPr>
            <p:ph type="title"/>
          </p:nvPr>
        </p:nvSpPr>
        <p:spPr>
          <a:xfrm>
            <a:off x="3952876" y="274638"/>
            <a:ext cx="6715125" cy="1143000"/>
          </a:xfrm>
        </p:spPr>
        <p:txBody>
          <a:bodyPr/>
          <a:lstStyle/>
          <a:p>
            <a:pPr algn="l" eaLnBrk="1" hangingPunct="1"/>
            <a:r>
              <a:rPr lang="tr-TR" sz="4000" b="1">
                <a:solidFill>
                  <a:srgbClr val="17375E"/>
                </a:solidFill>
                <a:latin typeface="Baskerville Old Face" pitchFamily="18" charset="0"/>
              </a:rPr>
              <a:t>Veri Saklama Birimleri</a:t>
            </a:r>
            <a:endParaRPr lang="tr-TR" sz="4000" b="1">
              <a:solidFill>
                <a:srgbClr val="FF3300"/>
              </a:solidFill>
              <a:latin typeface="Baskerville Old Face" pitchFamily="18" charset="0"/>
            </a:endParaRPr>
          </a:p>
        </p:txBody>
      </p:sp>
      <p:graphicFrame>
        <p:nvGraphicFramePr>
          <p:cNvPr id="5" name="4 Diyagram"/>
          <p:cNvGraphicFramePr/>
          <p:nvPr/>
        </p:nvGraphicFramePr>
        <p:xfrm>
          <a:off x="4310050" y="1285860"/>
          <a:ext cx="6143668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E6413-0676-4210-A745-89A2D20439F6}" type="slidenum">
              <a:rPr lang="tr-TR" smtClean="0"/>
              <a:pPr>
                <a:defRPr/>
              </a:pPr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992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latin typeface="Baskerville Old Face" pitchFamily="18" charset="0"/>
              </a:rPr>
              <a:t>ROM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72886" y="1737360"/>
            <a:ext cx="6707187" cy="4525962"/>
          </a:xfrm>
        </p:spPr>
        <p:txBody>
          <a:bodyPr/>
          <a:lstStyle/>
          <a:p>
            <a:pPr eaLnBrk="1" hangingPunct="1"/>
            <a:r>
              <a:rPr lang="tr-TR" dirty="0" smtClean="0">
                <a:latin typeface="Baskerville Old Face" pitchFamily="18" charset="0"/>
              </a:rPr>
              <a:t>Rom belleğin çalışması RAM bellekten farklıdır.</a:t>
            </a:r>
          </a:p>
          <a:p>
            <a:pPr eaLnBrk="1" hangingPunct="1"/>
            <a:r>
              <a:rPr lang="tr-TR" dirty="0" smtClean="0">
                <a:latin typeface="Baskerville Old Face" pitchFamily="18" charset="0"/>
              </a:rPr>
              <a:t>ROM </a:t>
            </a:r>
            <a:r>
              <a:rPr lang="tr-TR" dirty="0" smtClean="0">
                <a:latin typeface="Baskerville Old Face" pitchFamily="18" charset="0"/>
              </a:rPr>
              <a:t>bellek programlanabilir bir devre elemanıdır</a:t>
            </a:r>
            <a:r>
              <a:rPr lang="tr-TR" dirty="0" smtClean="0">
                <a:latin typeface="Baskerville Old Face" pitchFamily="18" charset="0"/>
              </a:rPr>
              <a:t>.</a:t>
            </a:r>
          </a:p>
          <a:p>
            <a:r>
              <a:rPr lang="tr-TR" dirty="0">
                <a:latin typeface="Baskerville Old Face" pitchFamily="18" charset="0"/>
              </a:rPr>
              <a:t>ROM bellek </a:t>
            </a:r>
            <a:r>
              <a:rPr lang="tr-TR" dirty="0" err="1">
                <a:latin typeface="Baskerville Old Face" pitchFamily="18" charset="0"/>
              </a:rPr>
              <a:t>anakart</a:t>
            </a:r>
            <a:r>
              <a:rPr lang="tr-TR" dirty="0">
                <a:latin typeface="Baskerville Old Face" pitchFamily="18" charset="0"/>
              </a:rPr>
              <a:t> üzerinde yer alır</a:t>
            </a:r>
            <a:r>
              <a:rPr lang="tr-TR" dirty="0" smtClean="0">
                <a:latin typeface="Baskerville Old Face" pitchFamily="18" charset="0"/>
              </a:rPr>
              <a:t>.</a:t>
            </a:r>
          </a:p>
          <a:p>
            <a:r>
              <a:rPr lang="tr-TR" dirty="0">
                <a:latin typeface="Baskerville Old Face" pitchFamily="18" charset="0"/>
              </a:rPr>
              <a:t>BIOS adı verilen </a:t>
            </a:r>
            <a:r>
              <a:rPr lang="tr-TR" dirty="0" err="1">
                <a:latin typeface="Baskerville Old Face" pitchFamily="18" charset="0"/>
              </a:rPr>
              <a:t>anakart</a:t>
            </a:r>
            <a:r>
              <a:rPr lang="tr-TR" dirty="0">
                <a:latin typeface="Baskerville Old Face" pitchFamily="18" charset="0"/>
              </a:rPr>
              <a:t> kodlarının tamamı ROM bellek üzerinde tutulur.</a:t>
            </a:r>
          </a:p>
          <a:p>
            <a:r>
              <a:rPr lang="tr-TR" dirty="0">
                <a:latin typeface="Baskerville Old Face" pitchFamily="18" charset="0"/>
              </a:rPr>
              <a:t>ROM bellek elektrik kesintilerinden etkilenmez, kalıcı bir bellek türüdür</a:t>
            </a:r>
            <a:r>
              <a:rPr lang="tr-TR" dirty="0" smtClean="0">
                <a:latin typeface="Baskerville Old Face" pitchFamily="18" charset="0"/>
              </a:rPr>
              <a:t>.</a:t>
            </a:r>
          </a:p>
          <a:p>
            <a:r>
              <a:rPr lang="tr-TR" dirty="0">
                <a:latin typeface="Baskerville Old Face" pitchFamily="18" charset="0"/>
              </a:rPr>
              <a:t>Amacı bilgisayarın açılışını sağlamaktır.</a:t>
            </a:r>
          </a:p>
          <a:p>
            <a:endParaRPr lang="tr-TR" dirty="0">
              <a:latin typeface="Baskerville Old Face" pitchFamily="18" charset="0"/>
            </a:endParaRPr>
          </a:p>
          <a:p>
            <a:endParaRPr lang="tr-TR" dirty="0">
              <a:latin typeface="Baskerville Old Face" pitchFamily="18" charset="0"/>
            </a:endParaRPr>
          </a:p>
          <a:p>
            <a:pPr eaLnBrk="1" hangingPunct="1"/>
            <a:endParaRPr lang="tr-TR" dirty="0" smtClean="0">
              <a:latin typeface="Baskerville Old Face" pitchFamily="18" charset="0"/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E6413-0676-4210-A745-89A2D20439F6}" type="slidenum">
              <a:rPr lang="tr-TR" smtClean="0"/>
              <a:pPr>
                <a:defRPr/>
              </a:pPr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560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mtClean="0">
                <a:solidFill>
                  <a:srgbClr val="002060"/>
                </a:solidFill>
                <a:latin typeface="Baskerville Old Face" pitchFamily="18" charset="0"/>
              </a:rPr>
              <a:t>Bilgisayar Donanımı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02572" y="1737360"/>
            <a:ext cx="4259262" cy="45259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tr-TR" dirty="0">
                <a:solidFill>
                  <a:srgbClr val="FF0066"/>
                </a:solidFill>
                <a:latin typeface="Baskerville Old Face" pitchFamily="18" charset="0"/>
              </a:rPr>
              <a:t>KASA VE İÇİNDEKİLER</a:t>
            </a:r>
          </a:p>
          <a:p>
            <a:pPr eaLnBrk="1" hangingPunct="1">
              <a:lnSpc>
                <a:spcPct val="80000"/>
              </a:lnSpc>
            </a:pPr>
            <a:r>
              <a:rPr lang="tr-TR" dirty="0" err="1">
                <a:latin typeface="Baskerville Old Face" pitchFamily="18" charset="0"/>
              </a:rPr>
              <a:t>Anakart</a:t>
            </a:r>
            <a:endParaRPr lang="tr-TR" dirty="0">
              <a:latin typeface="Baskerville Old Face" pitchFamily="18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tr-TR" dirty="0">
                <a:latin typeface="Baskerville Old Face" pitchFamily="18" charset="0"/>
              </a:rPr>
              <a:t>Merkezi İşlemci Birimi</a:t>
            </a:r>
          </a:p>
          <a:p>
            <a:pPr eaLnBrk="1" hangingPunct="1">
              <a:lnSpc>
                <a:spcPct val="80000"/>
              </a:lnSpc>
            </a:pPr>
            <a:r>
              <a:rPr lang="tr-TR" dirty="0">
                <a:latin typeface="Baskerville Old Face" pitchFamily="18" charset="0"/>
              </a:rPr>
              <a:t>Rasgele Erişimli Bellek</a:t>
            </a:r>
          </a:p>
          <a:p>
            <a:pPr eaLnBrk="1" hangingPunct="1">
              <a:lnSpc>
                <a:spcPct val="80000"/>
              </a:lnSpc>
            </a:pPr>
            <a:r>
              <a:rPr lang="tr-TR" dirty="0">
                <a:latin typeface="Baskerville Old Face" pitchFamily="18" charset="0"/>
              </a:rPr>
              <a:t>Sabit Disk</a:t>
            </a:r>
          </a:p>
          <a:p>
            <a:pPr eaLnBrk="1" hangingPunct="1">
              <a:lnSpc>
                <a:spcPct val="80000"/>
              </a:lnSpc>
            </a:pPr>
            <a:r>
              <a:rPr lang="tr-TR" dirty="0">
                <a:latin typeface="Baskerville Old Face" pitchFamily="18" charset="0"/>
              </a:rPr>
              <a:t>Ekran Kartı</a:t>
            </a:r>
          </a:p>
          <a:p>
            <a:pPr eaLnBrk="1" hangingPunct="1">
              <a:lnSpc>
                <a:spcPct val="80000"/>
              </a:lnSpc>
            </a:pPr>
            <a:r>
              <a:rPr lang="tr-TR" dirty="0">
                <a:latin typeface="Baskerville Old Face" pitchFamily="18" charset="0"/>
              </a:rPr>
              <a:t>Ses Kartı</a:t>
            </a:r>
          </a:p>
          <a:p>
            <a:pPr eaLnBrk="1" hangingPunct="1">
              <a:lnSpc>
                <a:spcPct val="80000"/>
              </a:lnSpc>
            </a:pPr>
            <a:r>
              <a:rPr lang="tr-TR" dirty="0">
                <a:latin typeface="Baskerville Old Face" pitchFamily="18" charset="0"/>
              </a:rPr>
              <a:t>Faks / Modem Kartı</a:t>
            </a:r>
          </a:p>
          <a:p>
            <a:pPr eaLnBrk="1" hangingPunct="1">
              <a:lnSpc>
                <a:spcPct val="80000"/>
              </a:lnSpc>
            </a:pPr>
            <a:r>
              <a:rPr lang="tr-TR" dirty="0">
                <a:latin typeface="Baskerville Old Face" pitchFamily="18" charset="0"/>
              </a:rPr>
              <a:t>Ağ Kartı</a:t>
            </a:r>
          </a:p>
          <a:p>
            <a:pPr eaLnBrk="1" hangingPunct="1">
              <a:lnSpc>
                <a:spcPct val="80000"/>
              </a:lnSpc>
            </a:pPr>
            <a:r>
              <a:rPr lang="tr-TR" dirty="0">
                <a:latin typeface="Baskerville Old Face" pitchFamily="18" charset="0"/>
              </a:rPr>
              <a:t>Disket Sürücü</a:t>
            </a:r>
          </a:p>
          <a:p>
            <a:pPr eaLnBrk="1" hangingPunct="1">
              <a:lnSpc>
                <a:spcPct val="80000"/>
              </a:lnSpc>
            </a:pPr>
            <a:r>
              <a:rPr lang="tr-TR" dirty="0">
                <a:latin typeface="Baskerville Old Face" pitchFamily="18" charset="0"/>
              </a:rPr>
              <a:t>CD / DVD Sürücü / Yazıcı</a:t>
            </a:r>
          </a:p>
          <a:p>
            <a:pPr eaLnBrk="1" hangingPunct="1">
              <a:lnSpc>
                <a:spcPct val="80000"/>
              </a:lnSpc>
            </a:pPr>
            <a:r>
              <a:rPr lang="tr-TR" dirty="0">
                <a:latin typeface="Baskerville Old Face" pitchFamily="18" charset="0"/>
              </a:rPr>
              <a:t>Güç Kaynağı</a:t>
            </a:r>
          </a:p>
          <a:p>
            <a:pPr eaLnBrk="1" hangingPunct="1">
              <a:lnSpc>
                <a:spcPct val="80000"/>
              </a:lnSpc>
            </a:pPr>
            <a:endParaRPr lang="tr-TR" sz="2400" dirty="0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6600826" y="1773238"/>
            <a:ext cx="523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641320" y="1956594"/>
            <a:ext cx="3259138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r-TR" sz="2000" dirty="0">
                <a:solidFill>
                  <a:srgbClr val="FF0066"/>
                </a:solidFill>
                <a:latin typeface="Baskerville Old Face" pitchFamily="18" charset="0"/>
              </a:rPr>
              <a:t>ÇEVRE BİRİMLERİ</a:t>
            </a:r>
          </a:p>
          <a:p>
            <a:pPr>
              <a:buFontTx/>
              <a:buChar char="•"/>
            </a:pPr>
            <a:r>
              <a:rPr lang="tr-TR" sz="2000" dirty="0">
                <a:latin typeface="Baskerville Old Face" pitchFamily="18" charset="0"/>
              </a:rPr>
              <a:t>Monitör</a:t>
            </a:r>
          </a:p>
          <a:p>
            <a:pPr>
              <a:buFontTx/>
              <a:buChar char="•"/>
            </a:pPr>
            <a:r>
              <a:rPr lang="tr-TR" sz="2000" dirty="0">
                <a:latin typeface="Baskerville Old Face" pitchFamily="18" charset="0"/>
              </a:rPr>
              <a:t>Klavye</a:t>
            </a:r>
          </a:p>
          <a:p>
            <a:pPr>
              <a:buFontTx/>
              <a:buChar char="•"/>
            </a:pPr>
            <a:r>
              <a:rPr lang="tr-TR" sz="2000" dirty="0">
                <a:latin typeface="Baskerville Old Face" pitchFamily="18" charset="0"/>
              </a:rPr>
              <a:t>Fare</a:t>
            </a:r>
          </a:p>
          <a:p>
            <a:pPr>
              <a:buFontTx/>
              <a:buChar char="•"/>
            </a:pPr>
            <a:r>
              <a:rPr lang="tr-TR" sz="2000" dirty="0">
                <a:latin typeface="Baskerville Old Face" pitchFamily="18" charset="0"/>
              </a:rPr>
              <a:t>Hoparlör</a:t>
            </a:r>
          </a:p>
          <a:p>
            <a:pPr>
              <a:buFontTx/>
              <a:buChar char="•"/>
            </a:pPr>
            <a:r>
              <a:rPr lang="tr-TR" sz="2000" dirty="0">
                <a:latin typeface="Baskerville Old Face" pitchFamily="18" charset="0"/>
              </a:rPr>
              <a:t>Mikrofon</a:t>
            </a:r>
          </a:p>
          <a:p>
            <a:pPr>
              <a:buFontTx/>
              <a:buChar char="•"/>
            </a:pPr>
            <a:r>
              <a:rPr lang="tr-TR" sz="2000" dirty="0">
                <a:latin typeface="Baskerville Old Face" pitchFamily="18" charset="0"/>
              </a:rPr>
              <a:t>Yazıcı</a:t>
            </a:r>
          </a:p>
          <a:p>
            <a:pPr>
              <a:buFontTx/>
              <a:buChar char="•"/>
            </a:pPr>
            <a:r>
              <a:rPr lang="tr-TR" sz="2000" dirty="0">
                <a:latin typeface="Baskerville Old Face" pitchFamily="18" charset="0"/>
              </a:rPr>
              <a:t>Tarayıcı</a:t>
            </a:r>
          </a:p>
          <a:p>
            <a:pPr>
              <a:buFontTx/>
              <a:buChar char="•"/>
            </a:pPr>
            <a:r>
              <a:rPr lang="tr-TR" sz="2000" dirty="0">
                <a:latin typeface="Baskerville Old Face" pitchFamily="18" charset="0"/>
              </a:rPr>
              <a:t>Çizici</a:t>
            </a:r>
          </a:p>
          <a:p>
            <a:pPr>
              <a:buFontTx/>
              <a:buChar char="•"/>
            </a:pPr>
            <a:r>
              <a:rPr lang="tr-TR" sz="2000" dirty="0">
                <a:latin typeface="Baskerville Old Face" pitchFamily="18" charset="0"/>
              </a:rPr>
              <a:t>Kamera</a:t>
            </a:r>
          </a:p>
          <a:p>
            <a:pPr>
              <a:buFontTx/>
              <a:buChar char="•"/>
            </a:pPr>
            <a:r>
              <a:rPr lang="tr-TR" sz="2000" dirty="0">
                <a:latin typeface="Baskerville Old Face" pitchFamily="18" charset="0"/>
              </a:rPr>
              <a:t>Diğer…</a:t>
            </a:r>
            <a:endParaRPr lang="tr-TR" sz="2000" dirty="0">
              <a:solidFill>
                <a:srgbClr val="FF0066"/>
              </a:solidFill>
              <a:latin typeface="Baskerville Old Face" pitchFamily="18" charset="0"/>
            </a:endParaRPr>
          </a:p>
          <a:p>
            <a:endParaRPr lang="tr-TR" sz="2400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E6413-0676-4210-A745-89A2D20439F6}" type="slidenum">
              <a:rPr lang="tr-TR" smtClean="0"/>
              <a:pPr>
                <a:defRPr/>
              </a:pPr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36142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>
            <a:grpSpLocks/>
          </p:cNvGrpSpPr>
          <p:nvPr/>
        </p:nvGrpSpPr>
        <p:grpSpPr bwMode="auto">
          <a:xfrm>
            <a:off x="3935413" y="2205039"/>
            <a:ext cx="6121400" cy="2592387"/>
            <a:chOff x="521" y="1207"/>
            <a:chExt cx="3856" cy="1633"/>
          </a:xfrm>
        </p:grpSpPr>
        <p:sp>
          <p:nvSpPr>
            <p:cNvPr id="7173" name="Rectangle 3"/>
            <p:cNvSpPr>
              <a:spLocks noChangeArrowheads="1"/>
            </p:cNvSpPr>
            <p:nvPr/>
          </p:nvSpPr>
          <p:spPr bwMode="auto">
            <a:xfrm>
              <a:off x="521" y="1661"/>
              <a:ext cx="998" cy="6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r-TR" sz="2400">
                  <a:latin typeface="Times New Roman" pitchFamily="18" charset="0"/>
                </a:rPr>
                <a:t>GİRİŞ</a:t>
              </a:r>
            </a:p>
          </p:txBody>
        </p:sp>
        <p:sp>
          <p:nvSpPr>
            <p:cNvPr id="7174" name="Rectangle 4"/>
            <p:cNvSpPr>
              <a:spLocks noChangeArrowheads="1"/>
            </p:cNvSpPr>
            <p:nvPr/>
          </p:nvSpPr>
          <p:spPr bwMode="auto">
            <a:xfrm>
              <a:off x="1882" y="2205"/>
              <a:ext cx="1179" cy="6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r-TR" sz="2400">
                  <a:latin typeface="Times New Roman" pitchFamily="18" charset="0"/>
                </a:rPr>
                <a:t>DEPOLAMA</a:t>
              </a:r>
            </a:p>
          </p:txBody>
        </p:sp>
        <p:sp>
          <p:nvSpPr>
            <p:cNvPr id="7175" name="Rectangle 5"/>
            <p:cNvSpPr>
              <a:spLocks noChangeArrowheads="1"/>
            </p:cNvSpPr>
            <p:nvPr/>
          </p:nvSpPr>
          <p:spPr bwMode="auto">
            <a:xfrm>
              <a:off x="1882" y="1207"/>
              <a:ext cx="1179" cy="6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r-TR" sz="2400">
                  <a:latin typeface="Times New Roman" pitchFamily="18" charset="0"/>
                </a:rPr>
                <a:t>İŞLEM</a:t>
              </a:r>
            </a:p>
          </p:txBody>
        </p:sp>
        <p:sp>
          <p:nvSpPr>
            <p:cNvPr id="7176" name="Rectangle 6"/>
            <p:cNvSpPr>
              <a:spLocks noChangeArrowheads="1"/>
            </p:cNvSpPr>
            <p:nvPr/>
          </p:nvSpPr>
          <p:spPr bwMode="auto">
            <a:xfrm>
              <a:off x="3379" y="1661"/>
              <a:ext cx="998" cy="63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tr-TR" sz="2400">
                  <a:latin typeface="Times New Roman" pitchFamily="18" charset="0"/>
                </a:rPr>
                <a:t>ÇIKIŞ</a:t>
              </a:r>
            </a:p>
          </p:txBody>
        </p:sp>
        <p:sp>
          <p:nvSpPr>
            <p:cNvPr id="7177" name="AutoShape 7"/>
            <p:cNvSpPr>
              <a:spLocks noChangeArrowheads="1"/>
            </p:cNvSpPr>
            <p:nvPr/>
          </p:nvSpPr>
          <p:spPr bwMode="auto">
            <a:xfrm>
              <a:off x="2290" y="1842"/>
              <a:ext cx="363" cy="363"/>
            </a:xfrm>
            <a:prstGeom prst="upDownArrow">
              <a:avLst>
                <a:gd name="adj1" fmla="val 50000"/>
                <a:gd name="adj2" fmla="val 2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tr-TR"/>
            </a:p>
          </p:txBody>
        </p:sp>
        <p:sp>
          <p:nvSpPr>
            <p:cNvPr id="7178" name="AutoShape 8"/>
            <p:cNvSpPr>
              <a:spLocks noChangeArrowheads="1"/>
            </p:cNvSpPr>
            <p:nvPr/>
          </p:nvSpPr>
          <p:spPr bwMode="auto">
            <a:xfrm>
              <a:off x="3061" y="1933"/>
              <a:ext cx="317" cy="182"/>
            </a:xfrm>
            <a:prstGeom prst="rightArrow">
              <a:avLst>
                <a:gd name="adj1" fmla="val 50000"/>
                <a:gd name="adj2" fmla="val 4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7179" name="AutoShape 9"/>
            <p:cNvSpPr>
              <a:spLocks noChangeArrowheads="1"/>
            </p:cNvSpPr>
            <p:nvPr/>
          </p:nvSpPr>
          <p:spPr bwMode="auto">
            <a:xfrm>
              <a:off x="1565" y="1888"/>
              <a:ext cx="317" cy="182"/>
            </a:xfrm>
            <a:prstGeom prst="rightArrow">
              <a:avLst>
                <a:gd name="adj1" fmla="val 50000"/>
                <a:gd name="adj2" fmla="val 43544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2332038" y="3524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tr-TR" sz="2400">
              <a:latin typeface="Times New Roman" pitchFamily="18" charset="0"/>
            </a:endParaRP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2208213" y="549275"/>
            <a:ext cx="77724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/>
            <a:r>
              <a:rPr lang="tr-TR" sz="3800">
                <a:solidFill>
                  <a:schemeClr val="tx2"/>
                </a:solidFill>
                <a:latin typeface="Baskerville Old Face" pitchFamily="18" charset="0"/>
              </a:rPr>
              <a:t>Bilgisayarlar;</a:t>
            </a:r>
            <a:endParaRPr lang="en-AU" sz="3800">
              <a:solidFill>
                <a:schemeClr val="tx2"/>
              </a:solidFill>
              <a:latin typeface="Baskerville Old Face" pitchFamily="18" charset="0"/>
            </a:endParaRPr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D60CA5-99B6-4EC3-98D9-83634E59B194}" type="slidenum">
              <a:rPr lang="tr-TR" smtClean="0"/>
              <a:pPr>
                <a:defRPr/>
              </a:p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600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1258888" y="177800"/>
          <a:ext cx="8229600" cy="577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r:id="rId3" imgW="0" imgH="0" progId="">
                  <p:embed/>
                </p:oleObj>
              </mc:Choice>
              <mc:Fallback>
                <p:oleObj r:id="rId3" imgW="0" imgH="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77800"/>
                        <a:ext cx="8229600" cy="5772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35522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885086" y="700665"/>
            <a:ext cx="6257925" cy="114300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Donanım Nedir?</a:t>
            </a:r>
            <a:endParaRPr lang="tr-TR" b="1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sp>
        <p:nvSpPr>
          <p:cNvPr id="8195" name="2 İçerik Yer Tutucusu"/>
          <p:cNvSpPr>
            <a:spLocks noGrp="1"/>
          </p:cNvSpPr>
          <p:nvPr>
            <p:ph idx="1"/>
          </p:nvPr>
        </p:nvSpPr>
        <p:spPr>
          <a:xfrm>
            <a:off x="1548678" y="1933822"/>
            <a:ext cx="6043612" cy="4525963"/>
          </a:xfrm>
        </p:spPr>
        <p:txBody>
          <a:bodyPr/>
          <a:lstStyle/>
          <a:p>
            <a:pPr eaLnBrk="1" hangingPunct="1">
              <a:buClr>
                <a:srgbClr val="E46C0A"/>
              </a:buClr>
            </a:pPr>
            <a:r>
              <a:rPr lang="tr-TR" dirty="0" smtClean="0">
                <a:solidFill>
                  <a:srgbClr val="17375E"/>
                </a:solidFill>
                <a:latin typeface="Baskerville Old Face" pitchFamily="18" charset="0"/>
              </a:rPr>
              <a:t>Bir bilgisayar sisteminde bulunan fiziksel aygıtların tümü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E6413-0676-4210-A745-89A2D20439F6}" type="slidenum">
              <a:rPr lang="tr-TR" smtClean="0"/>
              <a:pPr>
                <a:defRPr/>
              </a:pPr>
              <a:t>4</a:t>
            </a:fld>
            <a:endParaRPr lang="tr-TR"/>
          </a:p>
        </p:txBody>
      </p:sp>
      <p:graphicFrame>
        <p:nvGraphicFramePr>
          <p:cNvPr id="5" name="3 İçerik Yer Tutucusu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038313"/>
              </p:ext>
            </p:extLst>
          </p:nvPr>
        </p:nvGraphicFramePr>
        <p:xfrm>
          <a:off x="5611524" y="1537855"/>
          <a:ext cx="604361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1436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Başlık"/>
          <p:cNvSpPr>
            <a:spLocks noGrp="1"/>
          </p:cNvSpPr>
          <p:nvPr>
            <p:ph type="title"/>
          </p:nvPr>
        </p:nvSpPr>
        <p:spPr>
          <a:xfrm>
            <a:off x="1604530" y="638319"/>
            <a:ext cx="6257925" cy="1143000"/>
          </a:xfrm>
        </p:spPr>
        <p:txBody>
          <a:bodyPr/>
          <a:lstStyle/>
          <a:p>
            <a:pPr algn="l" eaLnBrk="1" hangingPunct="1"/>
            <a:r>
              <a:rPr lang="tr-TR" b="1" dirty="0" smtClean="0">
                <a:solidFill>
                  <a:srgbClr val="17375E"/>
                </a:solidFill>
                <a:latin typeface="Baskerville Old Face" pitchFamily="18" charset="0"/>
              </a:rPr>
              <a:t>Giriş Aygıtları</a:t>
            </a:r>
          </a:p>
        </p:txBody>
      </p:sp>
      <p:sp>
        <p:nvSpPr>
          <p:cNvPr id="11267" name="6 İçerik Yer Tutucusu"/>
          <p:cNvSpPr>
            <a:spLocks noGrp="1"/>
          </p:cNvSpPr>
          <p:nvPr>
            <p:ph idx="1"/>
          </p:nvPr>
        </p:nvSpPr>
        <p:spPr>
          <a:xfrm>
            <a:off x="1681164" y="1933822"/>
            <a:ext cx="5900737" cy="45259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Clr>
                <a:srgbClr val="FF3300"/>
              </a:buClr>
            </a:pPr>
            <a:r>
              <a:rPr lang="tr-TR" sz="2700" dirty="0">
                <a:solidFill>
                  <a:srgbClr val="17375E"/>
                </a:solidFill>
                <a:latin typeface="Baskerville Old Face" pitchFamily="18" charset="0"/>
              </a:rPr>
              <a:t>Klavye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</a:pPr>
            <a:r>
              <a:rPr lang="tr-TR" sz="2700" dirty="0">
                <a:solidFill>
                  <a:srgbClr val="17375E"/>
                </a:solidFill>
                <a:latin typeface="Baskerville Old Face" pitchFamily="18" charset="0"/>
              </a:rPr>
              <a:t>Fare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</a:pPr>
            <a:r>
              <a:rPr lang="tr-TR" sz="2700" dirty="0">
                <a:solidFill>
                  <a:srgbClr val="17375E"/>
                </a:solidFill>
                <a:latin typeface="Baskerville Old Face" pitchFamily="18" charset="0"/>
              </a:rPr>
              <a:t>Tarayıcı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</a:pPr>
            <a:r>
              <a:rPr lang="tr-TR" sz="2700" dirty="0">
                <a:solidFill>
                  <a:srgbClr val="17375E"/>
                </a:solidFill>
                <a:latin typeface="Baskerville Old Face" pitchFamily="18" charset="0"/>
              </a:rPr>
              <a:t>Modem (G/Ç)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</a:pPr>
            <a:r>
              <a:rPr lang="tr-TR" sz="2700" dirty="0">
                <a:solidFill>
                  <a:srgbClr val="17375E"/>
                </a:solidFill>
                <a:latin typeface="Baskerville Old Face" pitchFamily="18" charset="0"/>
              </a:rPr>
              <a:t>Optik Okuyucu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</a:pPr>
            <a:r>
              <a:rPr lang="tr-TR" sz="2700" dirty="0">
                <a:solidFill>
                  <a:srgbClr val="17375E"/>
                </a:solidFill>
                <a:latin typeface="Baskerville Old Face" pitchFamily="18" charset="0"/>
              </a:rPr>
              <a:t>Barkod Okuyucu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</a:pPr>
            <a:r>
              <a:rPr lang="tr-TR" sz="2700" dirty="0">
                <a:solidFill>
                  <a:srgbClr val="17375E"/>
                </a:solidFill>
                <a:latin typeface="Baskerville Old Face" pitchFamily="18" charset="0"/>
              </a:rPr>
              <a:t>Işıklı Kalem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</a:pPr>
            <a:r>
              <a:rPr lang="tr-TR" sz="2700" dirty="0">
                <a:solidFill>
                  <a:srgbClr val="17375E"/>
                </a:solidFill>
                <a:latin typeface="Baskerville Old Face" pitchFamily="18" charset="0"/>
              </a:rPr>
              <a:t>Dijital Fotoğraf Makinesi / Kamera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</a:pPr>
            <a:r>
              <a:rPr lang="tr-TR" sz="2700" dirty="0">
                <a:solidFill>
                  <a:srgbClr val="17375E"/>
                </a:solidFill>
                <a:latin typeface="Baskerville Old Face" pitchFamily="18" charset="0"/>
              </a:rPr>
              <a:t>Mikrofon</a:t>
            </a:r>
          </a:p>
          <a:p>
            <a:pPr eaLnBrk="1" hangingPunct="1">
              <a:lnSpc>
                <a:spcPct val="80000"/>
              </a:lnSpc>
              <a:buClr>
                <a:srgbClr val="FF3300"/>
              </a:buClr>
            </a:pPr>
            <a:r>
              <a:rPr lang="tr-TR" sz="2700" dirty="0">
                <a:solidFill>
                  <a:srgbClr val="17375E"/>
                </a:solidFill>
                <a:latin typeface="Baskerville Old Face" pitchFamily="18" charset="0"/>
              </a:rPr>
              <a:t>Dokunmatik Ekran</a:t>
            </a:r>
          </a:p>
          <a:p>
            <a:pPr eaLnBrk="1" hangingPunct="1">
              <a:lnSpc>
                <a:spcPct val="80000"/>
              </a:lnSpc>
            </a:pPr>
            <a:endParaRPr lang="tr-TR" sz="2700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E6413-0676-4210-A745-89A2D20439F6}" type="slidenum">
              <a:rPr lang="tr-TR" smtClean="0"/>
              <a:pPr>
                <a:defRPr/>
              </a:p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709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1 Başlık"/>
          <p:cNvSpPr>
            <a:spLocks noGrp="1"/>
          </p:cNvSpPr>
          <p:nvPr>
            <p:ph type="title"/>
          </p:nvPr>
        </p:nvSpPr>
        <p:spPr>
          <a:xfrm>
            <a:off x="1181101" y="607147"/>
            <a:ext cx="6257925" cy="1143000"/>
          </a:xfrm>
        </p:spPr>
        <p:txBody>
          <a:bodyPr/>
          <a:lstStyle/>
          <a:p>
            <a:pPr algn="l" eaLnBrk="1" hangingPunct="1"/>
            <a:r>
              <a:rPr lang="tr-TR" b="1" dirty="0" smtClean="0">
                <a:solidFill>
                  <a:srgbClr val="17375E"/>
                </a:solidFill>
                <a:latin typeface="Baskerville Old Face" pitchFamily="18" charset="0"/>
              </a:rPr>
              <a:t>Çıkış Aygıtları</a:t>
            </a:r>
            <a:endParaRPr lang="tr-TR" sz="4000" b="1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22531" name="6 İçerik Yer Tutucusu"/>
          <p:cNvSpPr>
            <a:spLocks noGrp="1"/>
          </p:cNvSpPr>
          <p:nvPr>
            <p:ph idx="1"/>
          </p:nvPr>
        </p:nvSpPr>
        <p:spPr>
          <a:xfrm>
            <a:off x="1359694" y="1933822"/>
            <a:ext cx="5900737" cy="4525963"/>
          </a:xfrm>
        </p:spPr>
        <p:txBody>
          <a:bodyPr/>
          <a:lstStyle/>
          <a:p>
            <a:pPr eaLnBrk="1" hangingPunct="1">
              <a:buClr>
                <a:srgbClr val="FF3300"/>
              </a:buClr>
            </a:pPr>
            <a:r>
              <a:rPr lang="tr-TR" dirty="0" smtClean="0">
                <a:solidFill>
                  <a:srgbClr val="17375E"/>
                </a:solidFill>
                <a:latin typeface="Baskerville Old Face" pitchFamily="18" charset="0"/>
              </a:rPr>
              <a:t>Monitör</a:t>
            </a:r>
          </a:p>
          <a:p>
            <a:pPr eaLnBrk="1" hangingPunct="1">
              <a:buClr>
                <a:srgbClr val="FF3300"/>
              </a:buClr>
            </a:pPr>
            <a:r>
              <a:rPr lang="tr-TR" dirty="0" smtClean="0">
                <a:solidFill>
                  <a:srgbClr val="17375E"/>
                </a:solidFill>
                <a:latin typeface="Baskerville Old Face" pitchFamily="18" charset="0"/>
              </a:rPr>
              <a:t>Yazıcı (Printer)</a:t>
            </a:r>
          </a:p>
          <a:p>
            <a:pPr eaLnBrk="1" hangingPunct="1">
              <a:buClr>
                <a:srgbClr val="FF3300"/>
              </a:buClr>
            </a:pPr>
            <a:r>
              <a:rPr lang="tr-TR" dirty="0" smtClean="0">
                <a:solidFill>
                  <a:srgbClr val="17375E"/>
                </a:solidFill>
                <a:latin typeface="Baskerville Old Face" pitchFamily="18" charset="0"/>
              </a:rPr>
              <a:t>Modem (G/Ç)</a:t>
            </a:r>
          </a:p>
          <a:p>
            <a:pPr eaLnBrk="1" hangingPunct="1">
              <a:buClr>
                <a:srgbClr val="FF3300"/>
              </a:buClr>
            </a:pPr>
            <a:r>
              <a:rPr lang="tr-TR" dirty="0" smtClean="0">
                <a:solidFill>
                  <a:srgbClr val="17375E"/>
                </a:solidFill>
                <a:latin typeface="Baskerville Old Face" pitchFamily="18" charset="0"/>
              </a:rPr>
              <a:t>Çizici (</a:t>
            </a:r>
            <a:r>
              <a:rPr lang="tr-TR" dirty="0" err="1" smtClean="0">
                <a:solidFill>
                  <a:srgbClr val="17375E"/>
                </a:solidFill>
                <a:latin typeface="Baskerville Old Face" pitchFamily="18" charset="0"/>
              </a:rPr>
              <a:t>Plotter</a:t>
            </a:r>
            <a:r>
              <a:rPr lang="tr-TR" dirty="0" smtClean="0">
                <a:solidFill>
                  <a:srgbClr val="17375E"/>
                </a:solidFill>
                <a:latin typeface="Baskerville Old Face" pitchFamily="18" charset="0"/>
              </a:rPr>
              <a:t>)</a:t>
            </a:r>
          </a:p>
          <a:p>
            <a:pPr eaLnBrk="1" hangingPunct="1">
              <a:buClr>
                <a:srgbClr val="FF3300"/>
              </a:buClr>
            </a:pPr>
            <a:r>
              <a:rPr lang="tr-TR" dirty="0" smtClean="0">
                <a:solidFill>
                  <a:srgbClr val="17375E"/>
                </a:solidFill>
                <a:latin typeface="Baskerville Old Face" pitchFamily="18" charset="0"/>
              </a:rPr>
              <a:t>Hoparlör</a:t>
            </a:r>
          </a:p>
          <a:p>
            <a:pPr eaLnBrk="1" hangingPunct="1">
              <a:buClr>
                <a:srgbClr val="FF3300"/>
              </a:buClr>
            </a:pPr>
            <a:r>
              <a:rPr lang="tr-TR" dirty="0" smtClean="0">
                <a:solidFill>
                  <a:srgbClr val="17375E"/>
                </a:solidFill>
                <a:latin typeface="Baskerville Old Face" pitchFamily="18" charset="0"/>
              </a:rPr>
              <a:t>Projeksiyon Cihazı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E6413-0676-4210-A745-89A2D20439F6}" type="slidenum">
              <a:rPr lang="tr-TR" smtClean="0"/>
              <a:pPr>
                <a:defRPr/>
              </a:p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7692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94028" y="678658"/>
            <a:ext cx="9904699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tr-TR" b="1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Veri Depolama Aygıtları – </a:t>
            </a:r>
            <a:r>
              <a:rPr lang="tr-TR" sz="4000" b="1" dirty="0">
                <a:solidFill>
                  <a:srgbClr val="FF3300"/>
                </a:solidFill>
                <a:latin typeface="Baskerville Old Face" pitchFamily="18" charset="0"/>
              </a:rPr>
              <a:t>Sabit Disk (Hard Disk)</a:t>
            </a:r>
            <a:endParaRPr lang="tr-TR" sz="4000" b="1" dirty="0">
              <a:solidFill>
                <a:srgbClr val="FF3300"/>
              </a:solidFill>
              <a:latin typeface="Baskerville Old Face" pitchFamily="18" charset="0"/>
            </a:endParaRPr>
          </a:p>
        </p:txBody>
      </p:sp>
      <p:sp>
        <p:nvSpPr>
          <p:cNvPr id="7" name="6 İçerik Yer Tutucusu"/>
          <p:cNvSpPr>
            <a:spLocks noGrp="1"/>
          </p:cNvSpPr>
          <p:nvPr>
            <p:ph idx="1"/>
          </p:nvPr>
        </p:nvSpPr>
        <p:spPr>
          <a:xfrm>
            <a:off x="694028" y="1928814"/>
            <a:ext cx="7016027" cy="2986085"/>
          </a:xfrm>
        </p:spPr>
        <p:txBody>
          <a:bodyPr rtlCol="0">
            <a:normAutofit fontScale="92500" lnSpcReduction="20000"/>
          </a:bodyPr>
          <a:lstStyle/>
          <a:p>
            <a:pPr>
              <a:spcAft>
                <a:spcPts val="0"/>
              </a:spcAft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tr-TR" sz="2800" dirty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Bilgisayarda verilerin kalıcı olarak depolandığı donanım elemanıdır</a:t>
            </a: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.</a:t>
            </a:r>
          </a:p>
          <a:p>
            <a:pPr>
              <a:spcAft>
                <a:spcPts val="0"/>
              </a:spcAft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tr-TR" sz="2800" dirty="0">
                <a:solidFill>
                  <a:srgbClr val="17375E"/>
                </a:solidFill>
                <a:latin typeface="Baskerville Old Face" pitchFamily="18" charset="0"/>
              </a:rPr>
              <a:t>Sabit disklerin hızları, </a:t>
            </a:r>
            <a:r>
              <a:rPr lang="tr-TR" sz="2800" dirty="0">
                <a:solidFill>
                  <a:srgbClr val="FF3300"/>
                </a:solidFill>
                <a:latin typeface="Baskerville Old Face" pitchFamily="18" charset="0"/>
              </a:rPr>
              <a:t>RPM </a:t>
            </a:r>
            <a:r>
              <a:rPr lang="tr-TR" sz="2800" dirty="0">
                <a:solidFill>
                  <a:srgbClr val="17375E"/>
                </a:solidFill>
                <a:latin typeface="Baskerville Old Face" pitchFamily="18" charset="0"/>
              </a:rPr>
              <a:t>(</a:t>
            </a:r>
            <a:r>
              <a:rPr lang="tr-TR" sz="2800" dirty="0" err="1">
                <a:solidFill>
                  <a:srgbClr val="17375E"/>
                </a:solidFill>
                <a:latin typeface="Baskerville Old Face" pitchFamily="18" charset="0"/>
              </a:rPr>
              <a:t>Roll</a:t>
            </a:r>
            <a:r>
              <a:rPr lang="tr-TR" sz="2800" dirty="0">
                <a:solidFill>
                  <a:srgbClr val="17375E"/>
                </a:solidFill>
                <a:latin typeface="Baskerville Old Face" pitchFamily="18" charset="0"/>
              </a:rPr>
              <a:t> Per Minute-Saniyedeki Dönüş Hızı) ile ölçülür</a:t>
            </a:r>
            <a:r>
              <a:rPr lang="tr-TR" sz="2800" dirty="0" smtClean="0">
                <a:solidFill>
                  <a:srgbClr val="17375E"/>
                </a:solidFill>
                <a:latin typeface="Baskerville Old Face" pitchFamily="18" charset="0"/>
              </a:rPr>
              <a:t>.</a:t>
            </a:r>
          </a:p>
          <a:p>
            <a:pPr lvl="1"/>
            <a:r>
              <a:rPr lang="tr-TR" sz="2400" dirty="0">
                <a:solidFill>
                  <a:srgbClr val="002060"/>
                </a:solidFill>
                <a:latin typeface="Baskerville Old Face" pitchFamily="18" charset="0"/>
              </a:rPr>
              <a:t>Bilgisayarın kasası içinde vakumlu bir şekilde bulunur,</a:t>
            </a:r>
          </a:p>
          <a:p>
            <a:pPr lvl="1"/>
            <a:r>
              <a:rPr lang="tr-TR" sz="2400" dirty="0">
                <a:solidFill>
                  <a:srgbClr val="002060"/>
                </a:solidFill>
                <a:latin typeface="Baskerville Old Face" pitchFamily="18" charset="0"/>
              </a:rPr>
              <a:t>Çok büyük sığada veri yazmayı ve okumayı </a:t>
            </a:r>
            <a:r>
              <a:rPr lang="tr-TR" sz="2400" dirty="0" smtClean="0">
                <a:solidFill>
                  <a:srgbClr val="002060"/>
                </a:solidFill>
                <a:latin typeface="Baskerville Old Face" pitchFamily="18" charset="0"/>
              </a:rPr>
              <a:t>sağlar.</a:t>
            </a:r>
          </a:p>
          <a:p>
            <a:pPr lvl="1"/>
            <a:r>
              <a:rPr lang="tr-TR" sz="2400" dirty="0" smtClean="0">
                <a:solidFill>
                  <a:srgbClr val="002060"/>
                </a:solidFill>
                <a:latin typeface="Baskerville Old Face" pitchFamily="18" charset="0"/>
              </a:rPr>
              <a:t>Taşınmaz.</a:t>
            </a:r>
            <a:endParaRPr lang="tr-TR" sz="2800" dirty="0">
              <a:solidFill>
                <a:srgbClr val="17375E"/>
              </a:solidFill>
              <a:latin typeface="Baskerville Old Face" pitchFamily="18" charset="0"/>
            </a:endParaRPr>
          </a:p>
          <a:p>
            <a:pPr>
              <a:spcAft>
                <a:spcPts val="0"/>
              </a:spcAft>
              <a:buClr>
                <a:srgbClr val="FF3300"/>
              </a:buClr>
              <a:buFont typeface="Arial" pitchFamily="34" charset="0"/>
              <a:buChar char="•"/>
              <a:defRPr/>
            </a:pPr>
            <a:r>
              <a:rPr lang="tr-TR" sz="2800" dirty="0" smtClean="0">
                <a:solidFill>
                  <a:schemeClr val="tx2">
                    <a:lumMod val="75000"/>
                  </a:schemeClr>
                </a:solidFill>
                <a:latin typeface="Baskerville Old Face" pitchFamily="18" charset="0"/>
              </a:rPr>
              <a:t> </a:t>
            </a:r>
            <a:endParaRPr lang="tr-TR" sz="2800" dirty="0">
              <a:solidFill>
                <a:schemeClr val="tx2">
                  <a:lumMod val="75000"/>
                </a:schemeClr>
              </a:solidFill>
              <a:latin typeface="Baskerville Old Face" pitchFamily="18" charset="0"/>
            </a:endParaRPr>
          </a:p>
        </p:txBody>
      </p:sp>
      <p:pic>
        <p:nvPicPr>
          <p:cNvPr id="33796" name="Picture 10" descr="HARD%20DI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1726" y="2143125"/>
            <a:ext cx="242887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8" descr="Hard-disk-recove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29630" y="3571874"/>
            <a:ext cx="2455863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2E6413-0676-4210-A745-89A2D20439F6}" type="slidenum">
              <a:rPr lang="tr-TR" smtClean="0"/>
              <a:pPr>
                <a:defRPr/>
              </a:pPr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481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343891" y="2103088"/>
            <a:ext cx="89950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solidFill>
                  <a:srgbClr val="002060"/>
                </a:solidFill>
                <a:latin typeface="Baskerville Old Face" pitchFamily="18" charset="0"/>
              </a:rPr>
              <a:t>Tüm işlemler Merkezi İşlem Birimi olarak adlandırılan bir cihaz ile gerçekleştirilir…</a:t>
            </a:r>
          </a:p>
          <a:p>
            <a:r>
              <a:rPr lang="tr-TR" dirty="0" smtClean="0">
                <a:solidFill>
                  <a:srgbClr val="002060"/>
                </a:solidFill>
                <a:latin typeface="Baskerville Old Face" pitchFamily="18" charset="0"/>
              </a:rPr>
              <a:t>Farklı çeşit ve hızlarda olabilir(Intel, AMD, Motorola…)</a:t>
            </a:r>
          </a:p>
          <a:p>
            <a:r>
              <a:rPr lang="tr-TR" dirty="0" smtClean="0">
                <a:solidFill>
                  <a:srgbClr val="002060"/>
                </a:solidFill>
                <a:latin typeface="Baskerville Old Face" pitchFamily="18" charset="0"/>
              </a:rPr>
              <a:t>Çekirdeğinde iki farklı birim içerir:</a:t>
            </a:r>
          </a:p>
          <a:p>
            <a:pPr lvl="1"/>
            <a:r>
              <a:rPr lang="tr-TR" dirty="0" smtClean="0">
                <a:solidFill>
                  <a:srgbClr val="002060"/>
                </a:solidFill>
                <a:latin typeface="Baskerville Old Face" pitchFamily="18" charset="0"/>
              </a:rPr>
              <a:t>Denetim Birimi</a:t>
            </a:r>
          </a:p>
          <a:p>
            <a:pPr lvl="1"/>
            <a:r>
              <a:rPr lang="tr-TR" dirty="0" smtClean="0">
                <a:solidFill>
                  <a:srgbClr val="002060"/>
                </a:solidFill>
                <a:latin typeface="Baskerville Old Face" pitchFamily="18" charset="0"/>
              </a:rPr>
              <a:t>Aritmetik-Mantık Birimi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>
                <a:solidFill>
                  <a:srgbClr val="002060"/>
                </a:solidFill>
                <a:latin typeface="Baskerville Old Face" pitchFamily="18" charset="0"/>
              </a:rPr>
              <a:t>Bilgisayarın beyni diyebiliriz.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 smtClean="0">
              <a:solidFill>
                <a:srgbClr val="002060"/>
              </a:solidFill>
              <a:latin typeface="Baskerville Old Face" pitchFamily="18" charset="0"/>
            </a:endParaRPr>
          </a:p>
        </p:txBody>
      </p:sp>
      <p:pic>
        <p:nvPicPr>
          <p:cNvPr id="5" name="3 Resim" descr="pentiumee_processor_front.jpg"/>
          <p:cNvPicPr>
            <a:picLocks noChangeAspect="1"/>
          </p:cNvPicPr>
          <p:nvPr/>
        </p:nvPicPr>
        <p:blipFill>
          <a:blip r:embed="rId2" cstate="print"/>
          <a:srcRect l="6248" t="6818" r="6250" b="7954"/>
          <a:stretch>
            <a:fillRect/>
          </a:stretch>
        </p:blipFill>
        <p:spPr bwMode="auto">
          <a:xfrm>
            <a:off x="3286125" y="3643313"/>
            <a:ext cx="20002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4 Resim" descr="islemci_2102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3714750"/>
            <a:ext cx="21272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2662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İşlemci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002060"/>
                </a:solidFill>
                <a:latin typeface="Baskerville Old Face" pitchFamily="18" charset="0"/>
              </a:rPr>
              <a:t>İşlemcide        gerçekleştirilen tüm işlemlerin zamanında yapılıp yapılmadığını belirlemek için bir “işlem saati” bulunmaktadır. </a:t>
            </a:r>
            <a:endParaRPr lang="tr-TR" dirty="0" smtClean="0">
              <a:solidFill>
                <a:srgbClr val="002060"/>
              </a:solidFill>
              <a:latin typeface="Baskerville Old Face" pitchFamily="18" charset="0"/>
            </a:endParaRPr>
          </a:p>
          <a:p>
            <a:r>
              <a:rPr lang="tr-TR" dirty="0">
                <a:solidFill>
                  <a:srgbClr val="002060"/>
                </a:solidFill>
                <a:latin typeface="Baskerville Old Face" pitchFamily="18" charset="0"/>
              </a:rPr>
              <a:t>Bu saatin salınımları, saniyede bir milyon döngü (Megahertz) şeklinde ölçülür. </a:t>
            </a:r>
          </a:p>
          <a:p>
            <a:endParaRPr lang="tr-TR" dirty="0">
              <a:solidFill>
                <a:srgbClr val="002060"/>
              </a:solidFill>
              <a:latin typeface="Baskerville Old Face" pitchFamily="18" charset="0"/>
            </a:endParaRPr>
          </a:p>
          <a:p>
            <a:endParaRPr lang="tr-TR" dirty="0"/>
          </a:p>
        </p:txBody>
      </p:sp>
      <p:pic>
        <p:nvPicPr>
          <p:cNvPr id="4" name="Picture 8" descr="cpu_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656" y="4048231"/>
            <a:ext cx="2428875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0423056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108</TotalTime>
  <Words>500</Words>
  <Application>Microsoft Office PowerPoint</Application>
  <PresentationFormat>Geniş ekran</PresentationFormat>
  <Paragraphs>127</Paragraphs>
  <Slides>16</Slides>
  <Notes>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0</vt:i4>
      </vt:variant>
      <vt:variant>
        <vt:lpstr>Slayt Başlıkları</vt:lpstr>
      </vt:variant>
      <vt:variant>
        <vt:i4>16</vt:i4>
      </vt:variant>
    </vt:vector>
  </HeadingPairs>
  <TitlesOfParts>
    <vt:vector size="22" baseType="lpstr">
      <vt:lpstr>Arial</vt:lpstr>
      <vt:lpstr>Baskerville Old Face</vt:lpstr>
      <vt:lpstr>Calibri</vt:lpstr>
      <vt:lpstr>Calibri Light</vt:lpstr>
      <vt:lpstr>Times New Roman</vt:lpstr>
      <vt:lpstr>Geçmişe bakış</vt:lpstr>
      <vt:lpstr>Bilgisayarın Tarihçesi ve Donanımı</vt:lpstr>
      <vt:lpstr>PowerPoint Sunusu</vt:lpstr>
      <vt:lpstr>PowerPoint Sunusu</vt:lpstr>
      <vt:lpstr>Donanım Nedir?</vt:lpstr>
      <vt:lpstr>Giriş Aygıtları</vt:lpstr>
      <vt:lpstr>Çıkış Aygıtları</vt:lpstr>
      <vt:lpstr>Veri Depolama Aygıtları – Sabit Disk (Hard Disk)</vt:lpstr>
      <vt:lpstr>İşlemci</vt:lpstr>
      <vt:lpstr>İşlemci</vt:lpstr>
      <vt:lpstr>MİB (Merkezi İşlem Birimi)</vt:lpstr>
      <vt:lpstr>Anakart Nedir?</vt:lpstr>
      <vt:lpstr>Bellek Nedir?</vt:lpstr>
      <vt:lpstr>Bellek Nedir?</vt:lpstr>
      <vt:lpstr>Veri Saklama Birimleri</vt:lpstr>
      <vt:lpstr>ROM</vt:lpstr>
      <vt:lpstr>Bilgisayar Donanımı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Bilgisayarın Tarihçesi ve Donanımı</dc:title>
  <dc:creator>kullanicii</dc:creator>
  <cp:lastModifiedBy>kullanicii</cp:lastModifiedBy>
  <cp:revision>2</cp:revision>
  <dcterms:created xsi:type="dcterms:W3CDTF">2019-05-07T11:26:00Z</dcterms:created>
  <dcterms:modified xsi:type="dcterms:W3CDTF">2019-05-07T13:14:45Z</dcterms:modified>
</cp:coreProperties>
</file>