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SHB 118 Drama</a:t>
            </a:r>
          </a:p>
          <a:p>
            <a:pPr algn="just"/>
            <a:endParaRPr lang="tr-TR" sz="3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İlter BATURAY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Hedef 5.</a:t>
            </a:r>
            <a:r>
              <a:rPr lang="tr-TR" dirty="0"/>
              <a:t> Canlılara ve farklı özellikte olan kişilere karşı olumlu tavır gösterebilme.</a:t>
            </a:r>
          </a:p>
          <a:p>
            <a:r>
              <a:rPr lang="tr-TR" dirty="0"/>
              <a:t>Kazanılması Beklenen Davranışlar</a:t>
            </a:r>
          </a:p>
          <a:p>
            <a:r>
              <a:rPr lang="tr-TR" dirty="0"/>
              <a:t>1. Canlıların yaşama hakkına özen gösterme.</a:t>
            </a:r>
          </a:p>
          <a:p>
            <a:r>
              <a:rPr lang="tr-TR" dirty="0"/>
              <a:t>2. İnsanların farklı özelliklerini kabul etme.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2068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Hedef 6.</a:t>
            </a:r>
            <a:r>
              <a:rPr lang="tr-TR" dirty="0"/>
              <a:t> Başkalarıyla ilişkilerini yönetebilme.</a:t>
            </a:r>
          </a:p>
          <a:p>
            <a:r>
              <a:rPr lang="tr-TR" dirty="0"/>
              <a:t>Kazanılması Beklenen Davranışlar</a:t>
            </a:r>
          </a:p>
          <a:p>
            <a:r>
              <a:rPr lang="tr-TR" dirty="0"/>
              <a:t>1. Grup etkinliklerine kendi istekleri ile katılma.</a:t>
            </a:r>
          </a:p>
          <a:p>
            <a:r>
              <a:rPr lang="tr-TR" dirty="0"/>
              <a:t>2. Grupta sorumluluk almaya istekli olma.</a:t>
            </a:r>
          </a:p>
          <a:p>
            <a:r>
              <a:rPr lang="tr-TR" dirty="0"/>
              <a:t>3. Aldığı sorumluluğu yerine getirme.</a:t>
            </a:r>
          </a:p>
          <a:p>
            <a:r>
              <a:rPr lang="tr-TR" dirty="0"/>
              <a:t>4. Gerektiğinde lideri izleme.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8265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5. Gerektiğinde liderliği üstlenme.</a:t>
            </a:r>
          </a:p>
          <a:p>
            <a:r>
              <a:rPr lang="tr-TR" dirty="0"/>
              <a:t>6. Grup etkinliklerinde grubun görüş ve amaçlarını benimsediğini gösterme.</a:t>
            </a:r>
          </a:p>
          <a:p>
            <a:r>
              <a:rPr lang="tr-TR" dirty="0"/>
              <a:t>7. Kendine ve başkalarına ait farkındalıkları dikkate alarak çözüm yolları önerme.</a:t>
            </a:r>
          </a:p>
          <a:p>
            <a:r>
              <a:rPr lang="tr-TR" dirty="0"/>
              <a:t>8. Gerektiği durumlarda nezaket sözcüklerini kullanma.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9470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Hedef 7</a:t>
            </a:r>
            <a:r>
              <a:rPr lang="tr-TR" dirty="0"/>
              <a:t>. Toplumsal yaşamın nasıl sürdüğünü fark edebilme</a:t>
            </a:r>
          </a:p>
          <a:p>
            <a:r>
              <a:rPr lang="tr-TR" dirty="0"/>
              <a:t>Kazanılması Beklenen Davranışlar</a:t>
            </a:r>
          </a:p>
          <a:p>
            <a:r>
              <a:rPr lang="tr-TR" dirty="0"/>
              <a:t>1. Toplumda farklı rollere sahip kişiler olduğunu söyleme.</a:t>
            </a:r>
          </a:p>
          <a:p>
            <a:r>
              <a:rPr lang="tr-TR" dirty="0"/>
              <a:t>2. Aynı kişinin farklı rollerinin olduğunu söyleme.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5996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3. Kendi kültürünün belli başlı özelliklerini (misafirperverlik, yardımlaşma, yöresel giysiler, büyüklere</a:t>
            </a:r>
          </a:p>
          <a:p>
            <a:r>
              <a:rPr lang="tr-TR" dirty="0"/>
              <a:t>saygı bayramlara ilişkin davranışlar vb.) söyleme.</a:t>
            </a:r>
          </a:p>
          <a:p>
            <a:r>
              <a:rPr lang="tr-TR" dirty="0"/>
              <a:t>4. Kendi kültürünün dışında farklı kültürler olduğunu söyleme.</a:t>
            </a:r>
          </a:p>
          <a:p>
            <a:r>
              <a:rPr lang="tr-TR" dirty="0"/>
              <a:t>5. Farklı ülkelerin beli başlı kültürel özelliklerinin olduğunu söyleme.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4737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/>
              <a:t>Hedef 8</a:t>
            </a:r>
            <a:r>
              <a:rPr lang="tr-TR" dirty="0"/>
              <a:t>:Çevresindeki olgu ve olayların estetik özelliklerini fark edebilme.</a:t>
            </a:r>
          </a:p>
          <a:p>
            <a:r>
              <a:rPr lang="tr-TR" dirty="0"/>
              <a:t>Kazanılması Beklenen Davranışlar</a:t>
            </a:r>
          </a:p>
          <a:p>
            <a:r>
              <a:rPr lang="tr-TR" dirty="0"/>
              <a:t>1. Algıladığı olay ve olguların estetik özelliklerini kendi sözcükleriyle anlatma.</a:t>
            </a:r>
          </a:p>
          <a:p>
            <a:r>
              <a:rPr lang="tr-TR" dirty="0"/>
              <a:t>2. Çevresindeki olgu ve olayların estetik özellikleriyle ilgili özgün düşüncelerini etkinliklerinde gösterme.</a:t>
            </a:r>
          </a:p>
          <a:p>
            <a:r>
              <a:rPr lang="tr-TR" dirty="0"/>
              <a:t>3. Başkalarının olgu ve olaylarla ilgili düşünceleri hakkındaki görüşlerini söyleme.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5094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/>
              <a:t>Hedef 9</a:t>
            </a:r>
            <a:r>
              <a:rPr lang="tr-TR" dirty="0"/>
              <a:t>. Çevresini estetik bakımdan düzenleyebilme.</a:t>
            </a:r>
          </a:p>
          <a:p>
            <a:r>
              <a:rPr lang="tr-TR" dirty="0"/>
              <a:t>Kazanılması Beklenen Davranışlar</a:t>
            </a:r>
          </a:p>
          <a:p>
            <a:r>
              <a:rPr lang="tr-TR" dirty="0"/>
              <a:t>1. Çevresinde gördüğü rahatsız edici durumları (kirlilik, düzensizlik, dağınıklık vb.) fark etme.</a:t>
            </a:r>
          </a:p>
          <a:p>
            <a:r>
              <a:rPr lang="tr-TR" dirty="0"/>
              <a:t>2. Çevresinde gördüğü rahatsız edici durumları kendi estetik görüşüne uygun olarak değiştirme.</a:t>
            </a:r>
          </a:p>
          <a:p>
            <a:r>
              <a:rPr lang="tr-TR" dirty="0"/>
              <a:t>3. Çevresini düzenlemede farklı yolları deneme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8265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15</TotalTime>
  <Words>303</Words>
  <Application>Microsoft Office PowerPoint</Application>
  <PresentationFormat>Ekran Gösterisi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Yazar</cp:lastModifiedBy>
  <cp:revision>10</cp:revision>
  <dcterms:created xsi:type="dcterms:W3CDTF">2017-04-26T08:36:58Z</dcterms:created>
  <dcterms:modified xsi:type="dcterms:W3CDTF">2020-03-31T12:57:10Z</dcterms:modified>
</cp:coreProperties>
</file>