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6. </a:t>
            </a:r>
            <a:r>
              <a:rPr lang="tr-TR" dirty="0" err="1" smtClean="0"/>
              <a:t>subject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Handicrafts made by using earth </a:t>
            </a:r>
          </a:p>
          <a:p>
            <a:r>
              <a:rPr lang="en-US" dirty="0" smtClean="0"/>
              <a:t>as raw materials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en-US" sz="3600" dirty="0" smtClean="0"/>
              <a:t>Handicrafts </a:t>
            </a:r>
            <a:r>
              <a:rPr lang="en-US" sz="3600" dirty="0" smtClean="0"/>
              <a:t>made by using earth </a:t>
            </a:r>
            <a:br>
              <a:rPr lang="en-US" sz="3600" dirty="0" smtClean="0"/>
            </a:br>
            <a:r>
              <a:rPr lang="en-US" sz="3600" dirty="0" smtClean="0"/>
              <a:t>as raw materials</a:t>
            </a:r>
            <a:r>
              <a:rPr lang="en-US" dirty="0" smtClean="0"/>
              <a:t/>
            </a:r>
            <a:br>
              <a:rPr lang="en-US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adobe</a:t>
            </a:r>
            <a:endParaRPr lang="tr-TR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Pottery</a:t>
            </a:r>
            <a:endParaRPr lang="tr-TR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Turkish</a:t>
            </a:r>
            <a:r>
              <a:rPr lang="tr-T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tile</a:t>
            </a:r>
            <a:endParaRPr lang="tr-TR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tr-TR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eramic</a:t>
            </a:r>
            <a:r>
              <a:rPr lang="tr-T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tr-TR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00010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1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adobe</a:t>
            </a:r>
            <a:endParaRPr lang="tr-TR" sz="1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Pottery</a:t>
            </a:r>
            <a:endParaRPr lang="tr-TR" sz="1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i="1" dirty="0" err="1" smtClean="0">
                <a:latin typeface="Times New Roman" pitchFamily="18" charset="0"/>
                <a:cs typeface="Times New Roman" pitchFamily="18" charset="0"/>
              </a:rPr>
              <a:t>Pots</a:t>
            </a:r>
            <a:r>
              <a:rPr lang="tr-TR" sz="18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b="1" i="1" dirty="0" err="1" smtClean="0">
                <a:latin typeface="Times New Roman" pitchFamily="18" charset="0"/>
                <a:cs typeface="Times New Roman" pitchFamily="18" charset="0"/>
              </a:rPr>
              <a:t>bowls</a:t>
            </a:r>
            <a:r>
              <a:rPr lang="tr-TR" sz="1800" b="1" i="1" dirty="0" smtClean="0">
                <a:latin typeface="Times New Roman" pitchFamily="18" charset="0"/>
                <a:cs typeface="Times New Roman" pitchFamily="18" charset="0"/>
              </a:rPr>
              <a:t>, pot </a:t>
            </a:r>
            <a:r>
              <a:rPr lang="tr-TR" sz="1800" b="1" i="1" dirty="0" err="1" smtClean="0">
                <a:latin typeface="Times New Roman" pitchFamily="18" charset="0"/>
                <a:cs typeface="Times New Roman" pitchFamily="18" charset="0"/>
              </a:rPr>
              <a:t>cups</a:t>
            </a:r>
            <a:endParaRPr lang="tr-TR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Turkish</a:t>
            </a:r>
            <a:r>
              <a:rPr lang="tr-TR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tile</a:t>
            </a:r>
            <a:r>
              <a:rPr lang="tr-TR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(çini)</a:t>
            </a:r>
            <a:endParaRPr lang="tr-TR" sz="1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ceramic</a:t>
            </a:r>
            <a:r>
              <a:rPr lang="tr-TR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tr-TR" sz="1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Ceramic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bibelots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Ankara, 2018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Teknik\Belgelerim\İndirilenler\IMG_859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420662" y="2293926"/>
            <a:ext cx="4064000" cy="3048000"/>
          </a:xfrm>
          <a:prstGeom prst="rect">
            <a:avLst/>
          </a:prstGeom>
          <a:noFill/>
        </p:spPr>
      </p:pic>
      <p:pic>
        <p:nvPicPr>
          <p:cNvPr id="1027" name="Picture 3" descr="C:\Documents and Settings\Teknik\Belgelerim\İndirilenler\IMG_859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785926"/>
            <a:ext cx="3048000" cy="406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Pottery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accessories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ceramic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cups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Ankara,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Teknik\Belgelerim\İndirilenler\IMG_858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714488"/>
            <a:ext cx="3048000" cy="4064000"/>
          </a:xfrm>
          <a:prstGeom prst="rect">
            <a:avLst/>
          </a:prstGeom>
          <a:noFill/>
        </p:spPr>
      </p:pic>
      <p:pic>
        <p:nvPicPr>
          <p:cNvPr id="2051" name="Picture 3" descr="C:\Documents and Settings\Teknik\Belgelerim\İndirilenler\IMG_85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2285992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Ceramic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bibelots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Ankara,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Documents and Settings\Teknik\Belgelerim\İndirilenler\IMG_858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2214554"/>
            <a:ext cx="4064000" cy="3048000"/>
          </a:xfrm>
          <a:prstGeom prst="rect">
            <a:avLst/>
          </a:prstGeom>
          <a:noFill/>
        </p:spPr>
      </p:pic>
      <p:pic>
        <p:nvPicPr>
          <p:cNvPr id="3075" name="Picture 3" descr="C:\Documents and Settings\Teknik\Belgelerim\İndirilenler\IMG_859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1643050"/>
            <a:ext cx="3048000" cy="406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57</Words>
  <PresentationFormat>Ekran Gösterisi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6. subject</vt:lpstr>
      <vt:lpstr> Handicrafts made by using earth  as raw materials </vt:lpstr>
      <vt:lpstr>Slayt 3</vt:lpstr>
      <vt:lpstr>Ceramic bibelots, Ankara, 2018</vt:lpstr>
      <vt:lpstr>Pottery accessories, ceramic cups, Ankara, 2018</vt:lpstr>
      <vt:lpstr>Ceramic bibelots, Ankara,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subject</dc:title>
  <cp:lastModifiedBy>a</cp:lastModifiedBy>
  <cp:revision>8</cp:revision>
  <dcterms:modified xsi:type="dcterms:W3CDTF">2018-04-29T18:14:13Z</dcterms:modified>
</cp:coreProperties>
</file>