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  <p:sldId id="25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B42E-AE67-4A85-AA14-FEA1ED831A70}" type="datetimeFigureOut">
              <a:rPr lang="tr-TR" smtClean="0"/>
              <a:t>14.2.2019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BEA-1BC8-4E4B-B73D-5FEA25DD3E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20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B42E-AE67-4A85-AA14-FEA1ED831A70}" type="datetimeFigureOut">
              <a:rPr lang="tr-TR" smtClean="0"/>
              <a:t>14.2.2019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BEA-1BC8-4E4B-B73D-5FEA25DD3E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07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B42E-AE67-4A85-AA14-FEA1ED831A70}" type="datetimeFigureOut">
              <a:rPr lang="tr-TR" smtClean="0"/>
              <a:t>14.2.2019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BEA-1BC8-4E4B-B73D-5FEA25DD3E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603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B42E-AE67-4A85-AA14-FEA1ED831A70}" type="datetimeFigureOut">
              <a:rPr lang="tr-TR" smtClean="0"/>
              <a:t>14.2.2019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BEA-1BC8-4E4B-B73D-5FEA25DD3E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589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B42E-AE67-4A85-AA14-FEA1ED831A70}" type="datetimeFigureOut">
              <a:rPr lang="tr-TR" smtClean="0"/>
              <a:t>14.2.2019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BEA-1BC8-4E4B-B73D-5FEA25DD3E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07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B42E-AE67-4A85-AA14-FEA1ED831A70}" type="datetimeFigureOut">
              <a:rPr lang="tr-TR" smtClean="0"/>
              <a:t>14.2.2019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BEA-1BC8-4E4B-B73D-5FEA25DD3E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47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B42E-AE67-4A85-AA14-FEA1ED831A70}" type="datetimeFigureOut">
              <a:rPr lang="tr-TR" smtClean="0"/>
              <a:t>14.2.2019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BEA-1BC8-4E4B-B73D-5FEA25DD3E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43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B42E-AE67-4A85-AA14-FEA1ED831A70}" type="datetimeFigureOut">
              <a:rPr lang="tr-TR" smtClean="0"/>
              <a:t>14.2.2019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BEA-1BC8-4E4B-B73D-5FEA25DD3E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67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B42E-AE67-4A85-AA14-FEA1ED831A70}" type="datetimeFigureOut">
              <a:rPr lang="tr-TR" smtClean="0"/>
              <a:t>14.2.2019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BEA-1BC8-4E4B-B73D-5FEA25DD3E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29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B42E-AE67-4A85-AA14-FEA1ED831A70}" type="datetimeFigureOut">
              <a:rPr lang="tr-TR" smtClean="0"/>
              <a:t>14.2.2019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BEA-1BC8-4E4B-B73D-5FEA25DD3E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44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B42E-AE67-4A85-AA14-FEA1ED831A70}" type="datetimeFigureOut">
              <a:rPr lang="tr-TR" smtClean="0"/>
              <a:t>14.2.2019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6BEA-1BC8-4E4B-B73D-5FEA25DD3E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3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4B42E-AE67-4A85-AA14-FEA1ED831A70}" type="datetimeFigureOut">
              <a:rPr lang="tr-TR" smtClean="0"/>
              <a:t>14.2.2019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B6BEA-1BC8-4E4B-B73D-5FEA25DD3E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82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5" y="1240334"/>
            <a:ext cx="4991439" cy="515584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983345" y="655782"/>
            <a:ext cx="307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LES INTERJECTIONS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71" y="1339272"/>
            <a:ext cx="4798291" cy="47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94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l’insouciance emoji ile ilgili görsel sonucu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r-TR" dirty="0" err="1" smtClean="0"/>
              <a:t>L’insouciance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6586" y="1557770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63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Le </a:t>
            </a:r>
            <a:r>
              <a:rPr lang="tr-TR" b="1" dirty="0" err="1"/>
              <a:t>dégoût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64" y="1867694"/>
            <a:ext cx="3232871" cy="3232871"/>
          </a:xfrm>
        </p:spPr>
      </p:pic>
    </p:spTree>
    <p:extLst>
      <p:ext uri="{BB962C8B-B14F-4D97-AF65-F5344CB8AC3E}">
        <p14:creationId xmlns:p14="http://schemas.microsoft.com/office/powerpoint/2010/main" val="203487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LES SENTIMENTS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12" y="1764579"/>
            <a:ext cx="3372286" cy="4351338"/>
          </a:xfrm>
        </p:spPr>
      </p:pic>
    </p:spTree>
    <p:extLst>
      <p:ext uri="{BB962C8B-B14F-4D97-AF65-F5344CB8AC3E}">
        <p14:creationId xmlns:p14="http://schemas.microsoft.com/office/powerpoint/2010/main" val="167421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LES SENTIMENTS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57" y="1825625"/>
            <a:ext cx="3372286" cy="4351338"/>
          </a:xfrm>
        </p:spPr>
      </p:pic>
    </p:spTree>
    <p:extLst>
      <p:ext uri="{BB962C8B-B14F-4D97-AF65-F5344CB8AC3E}">
        <p14:creationId xmlns:p14="http://schemas.microsoft.com/office/powerpoint/2010/main" val="333375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L’Ennui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993" y="1865746"/>
            <a:ext cx="4292013" cy="2854036"/>
          </a:xfrm>
        </p:spPr>
      </p:pic>
    </p:spTree>
    <p:extLst>
      <p:ext uri="{BB962C8B-B14F-4D97-AF65-F5344CB8AC3E}">
        <p14:creationId xmlns:p14="http://schemas.microsoft.com/office/powerpoint/2010/main" val="1952392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La </a:t>
            </a:r>
            <a:r>
              <a:rPr lang="tr-TR" dirty="0" err="1" smtClean="0"/>
              <a:t>surprise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77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La </a:t>
            </a:r>
            <a:r>
              <a:rPr lang="tr-TR" b="1" dirty="0" err="1"/>
              <a:t>déception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929731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193648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L’admiration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79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Le </a:t>
            </a:r>
            <a:r>
              <a:rPr lang="tr-TR" b="1" dirty="0" err="1"/>
              <a:t>désespoir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90" y="1825625"/>
            <a:ext cx="3241220" cy="4351338"/>
          </a:xfrm>
        </p:spPr>
      </p:pic>
    </p:spTree>
    <p:extLst>
      <p:ext uri="{BB962C8B-B14F-4D97-AF65-F5344CB8AC3E}">
        <p14:creationId xmlns:p14="http://schemas.microsoft.com/office/powerpoint/2010/main" val="1693810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Le </a:t>
            </a:r>
            <a:r>
              <a:rPr lang="tr-TR" dirty="0" err="1" smtClean="0"/>
              <a:t>souci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82934"/>
            <a:ext cx="3962400" cy="4236720"/>
          </a:xfrm>
        </p:spPr>
      </p:pic>
    </p:spTree>
    <p:extLst>
      <p:ext uri="{BB962C8B-B14F-4D97-AF65-F5344CB8AC3E}">
        <p14:creationId xmlns:p14="http://schemas.microsoft.com/office/powerpoint/2010/main" val="153467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Le </a:t>
            </a:r>
            <a:r>
              <a:rPr lang="tr-TR" dirty="0" err="1" smtClean="0"/>
              <a:t>Contentement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20" y="1825625"/>
            <a:ext cx="7582760" cy="4351338"/>
          </a:xfrm>
        </p:spPr>
      </p:pic>
    </p:spTree>
    <p:extLst>
      <p:ext uri="{BB962C8B-B14F-4D97-AF65-F5344CB8AC3E}">
        <p14:creationId xmlns:p14="http://schemas.microsoft.com/office/powerpoint/2010/main" val="2434380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La </a:t>
            </a:r>
            <a:r>
              <a:rPr lang="tr-TR" dirty="0" err="1" smtClean="0"/>
              <a:t>colère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2720181"/>
            <a:ext cx="1790700" cy="2562225"/>
          </a:xfrm>
        </p:spPr>
      </p:pic>
    </p:spTree>
    <p:extLst>
      <p:ext uri="{BB962C8B-B14F-4D97-AF65-F5344CB8AC3E}">
        <p14:creationId xmlns:p14="http://schemas.microsoft.com/office/powerpoint/2010/main" val="1786839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L’indifférence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82934"/>
            <a:ext cx="3962400" cy="4236720"/>
          </a:xfrm>
        </p:spPr>
      </p:pic>
    </p:spTree>
    <p:extLst>
      <p:ext uri="{BB962C8B-B14F-4D97-AF65-F5344CB8AC3E}">
        <p14:creationId xmlns:p14="http://schemas.microsoft.com/office/powerpoint/2010/main" val="150019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Le </a:t>
            </a:r>
            <a:r>
              <a:rPr lang="tr-TR" dirty="0" err="1" smtClean="0"/>
              <a:t>Dépit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7" y="2262260"/>
            <a:ext cx="2077421" cy="2787224"/>
          </a:xfrm>
        </p:spPr>
      </p:pic>
    </p:spTree>
    <p:extLst>
      <p:ext uri="{BB962C8B-B14F-4D97-AF65-F5344CB8AC3E}">
        <p14:creationId xmlns:p14="http://schemas.microsoft.com/office/powerpoint/2010/main" val="365425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L</a:t>
            </a:r>
            <a:r>
              <a:rPr lang="tr-TR" dirty="0" smtClean="0"/>
              <a:t>a </a:t>
            </a:r>
            <a:r>
              <a:rPr lang="tr-TR" dirty="0" err="1" smtClean="0"/>
              <a:t>contrariété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43" y="1818543"/>
            <a:ext cx="2383745" cy="3187566"/>
          </a:xfrm>
        </p:spPr>
      </p:pic>
    </p:spTree>
    <p:extLst>
      <p:ext uri="{BB962C8B-B14F-4D97-AF65-F5344CB8AC3E}">
        <p14:creationId xmlns:p14="http://schemas.microsoft.com/office/powerpoint/2010/main" val="181771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La </a:t>
            </a:r>
            <a:r>
              <a:rPr lang="tr-TR" b="1" dirty="0" err="1"/>
              <a:t>surprise</a:t>
            </a:r>
            <a:r>
              <a:rPr lang="tr-TR" b="1" dirty="0"/>
              <a:t>, </a:t>
            </a:r>
            <a:r>
              <a:rPr lang="tr-TR" b="1" dirty="0" err="1"/>
              <a:t>l’étonnement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51002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L</a:t>
            </a:r>
            <a:r>
              <a:rPr lang="tr-TR" dirty="0" smtClean="0"/>
              <a:t>e </a:t>
            </a:r>
            <a:r>
              <a:rPr lang="tr-TR" dirty="0" err="1" smtClean="0"/>
              <a:t>soulagement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905919"/>
            <a:ext cx="2876550" cy="3007302"/>
          </a:xfrm>
        </p:spPr>
      </p:pic>
    </p:spTree>
    <p:extLst>
      <p:ext uri="{BB962C8B-B14F-4D97-AF65-F5344CB8AC3E}">
        <p14:creationId xmlns:p14="http://schemas.microsoft.com/office/powerpoint/2010/main" val="204242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Le </a:t>
            </a:r>
            <a:r>
              <a:rPr lang="tr-TR" b="1" dirty="0" err="1"/>
              <a:t>regret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90" y="1825625"/>
            <a:ext cx="4834820" cy="4351338"/>
          </a:xfrm>
        </p:spPr>
      </p:pic>
    </p:spTree>
    <p:extLst>
      <p:ext uri="{BB962C8B-B14F-4D97-AF65-F5344CB8AC3E}">
        <p14:creationId xmlns:p14="http://schemas.microsoft.com/office/powerpoint/2010/main" val="66519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L’indifférence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934494"/>
            <a:ext cx="2133600" cy="2133600"/>
          </a:xfrm>
        </p:spPr>
      </p:pic>
    </p:spTree>
    <p:extLst>
      <p:ext uri="{BB962C8B-B14F-4D97-AF65-F5344CB8AC3E}">
        <p14:creationId xmlns:p14="http://schemas.microsoft.com/office/powerpoint/2010/main" val="324168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L’enthousiasme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816936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38</Words>
  <Application>Microsoft Office PowerPoint</Application>
  <PresentationFormat>Geniş ekran</PresentationFormat>
  <Paragraphs>21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PowerPoint Sunusu</vt:lpstr>
      <vt:lpstr>Le Contentement </vt:lpstr>
      <vt:lpstr>Le Dépit </vt:lpstr>
      <vt:lpstr>La contrariété</vt:lpstr>
      <vt:lpstr>La surprise, l’étonnement </vt:lpstr>
      <vt:lpstr>Le soulagement</vt:lpstr>
      <vt:lpstr>Le regret </vt:lpstr>
      <vt:lpstr>L’indifférence </vt:lpstr>
      <vt:lpstr>L’enthousiasme </vt:lpstr>
      <vt:lpstr>L’insouciance</vt:lpstr>
      <vt:lpstr>Le dégoût</vt:lpstr>
      <vt:lpstr>LES SENTIMENTS</vt:lpstr>
      <vt:lpstr>LES SENTIMENTS</vt:lpstr>
      <vt:lpstr>L’Ennui</vt:lpstr>
      <vt:lpstr>La surprise</vt:lpstr>
      <vt:lpstr>La déception </vt:lpstr>
      <vt:lpstr>L’admiration</vt:lpstr>
      <vt:lpstr>Le désespoir </vt:lpstr>
      <vt:lpstr>Le souci</vt:lpstr>
      <vt:lpstr>La colère</vt:lpstr>
      <vt:lpstr>L’indifférence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istanbul</dc:creator>
  <cp:lastModifiedBy>istanbul</cp:lastModifiedBy>
  <cp:revision>6</cp:revision>
  <dcterms:created xsi:type="dcterms:W3CDTF">2019-02-14T07:11:34Z</dcterms:created>
  <dcterms:modified xsi:type="dcterms:W3CDTF">2019-02-14T07:43:27Z</dcterms:modified>
</cp:coreProperties>
</file>