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70CDA5-390F-400C-870A-C2BE045FCBF8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5A178B9-8EF7-4589-B614-03AFB6D7DE0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Urbanization</a:t>
          </a:r>
        </a:p>
      </dgm:t>
    </dgm:pt>
    <dgm:pt modelId="{E081CA1E-A7C9-4C2D-8038-AB3969C48AD5}" type="parTrans" cxnId="{8C0010ED-D988-4DC4-ACDD-12EE6D861F90}">
      <dgm:prSet/>
      <dgm:spPr/>
      <dgm:t>
        <a:bodyPr/>
        <a:lstStyle/>
        <a:p>
          <a:endParaRPr lang="en-US"/>
        </a:p>
      </dgm:t>
    </dgm:pt>
    <dgm:pt modelId="{F5EFA68E-8C98-4253-9552-172724F0F640}" type="sibTrans" cxnId="{8C0010ED-D988-4DC4-ACDD-12EE6D861F9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6C0A091-3B0D-44A2-933A-C9EC0E57C40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Technology moves faster than people.</a:t>
          </a:r>
        </a:p>
      </dgm:t>
    </dgm:pt>
    <dgm:pt modelId="{F6FCA33D-931F-4C0D-9409-2668DF3F3EE6}" type="parTrans" cxnId="{9ACF4759-1A60-4651-8E25-FB2A62D5D2FF}">
      <dgm:prSet/>
      <dgm:spPr/>
      <dgm:t>
        <a:bodyPr/>
        <a:lstStyle/>
        <a:p>
          <a:endParaRPr lang="en-US"/>
        </a:p>
      </dgm:t>
    </dgm:pt>
    <dgm:pt modelId="{44EE05F7-6DA0-44FD-9925-DFF59969A4C4}" type="sibTrans" cxnId="{9ACF4759-1A60-4651-8E25-FB2A62D5D2F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06AF4348-BEC4-4D01-8036-44B0AAD052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danger in the speed of life</a:t>
          </a:r>
        </a:p>
      </dgm:t>
    </dgm:pt>
    <dgm:pt modelId="{8F8DAED1-4F07-475F-BC4D-21076A6165B8}" type="parTrans" cxnId="{FF9D6D00-2E15-4012-AFCF-296A44405558}">
      <dgm:prSet/>
      <dgm:spPr/>
      <dgm:t>
        <a:bodyPr/>
        <a:lstStyle/>
        <a:p>
          <a:endParaRPr lang="en-US"/>
        </a:p>
      </dgm:t>
    </dgm:pt>
    <dgm:pt modelId="{7917A2C9-16BE-48C1-8278-9C2D55943E13}" type="sibTrans" cxnId="{FF9D6D00-2E15-4012-AFCF-296A44405558}">
      <dgm:prSet/>
      <dgm:spPr/>
      <dgm:t>
        <a:bodyPr/>
        <a:lstStyle/>
        <a:p>
          <a:endParaRPr lang="en-US"/>
        </a:p>
      </dgm:t>
    </dgm:pt>
    <dgm:pt modelId="{EBA707FC-8C53-4077-A959-0B675E7A7FE9}" type="pres">
      <dgm:prSet presAssocID="{3770CDA5-390F-400C-870A-C2BE045FCBF8}" presName="root" presStyleCnt="0">
        <dgm:presLayoutVars>
          <dgm:dir/>
          <dgm:resizeHandles val="exact"/>
        </dgm:presLayoutVars>
      </dgm:prSet>
      <dgm:spPr/>
    </dgm:pt>
    <dgm:pt modelId="{768F3E15-B744-4673-AC9C-D6C9F6272F7C}" type="pres">
      <dgm:prSet presAssocID="{3770CDA5-390F-400C-870A-C2BE045FCBF8}" presName="container" presStyleCnt="0">
        <dgm:presLayoutVars>
          <dgm:dir/>
          <dgm:resizeHandles val="exact"/>
        </dgm:presLayoutVars>
      </dgm:prSet>
      <dgm:spPr/>
    </dgm:pt>
    <dgm:pt modelId="{1B0047B6-0987-439F-8CFF-C3D40532F13B}" type="pres">
      <dgm:prSet presAssocID="{05A178B9-8EF7-4589-B614-03AFB6D7DE03}" presName="compNode" presStyleCnt="0"/>
      <dgm:spPr/>
    </dgm:pt>
    <dgm:pt modelId="{0C792D4B-7C0D-4DBF-A4C0-9CC79414D2D9}" type="pres">
      <dgm:prSet presAssocID="{05A178B9-8EF7-4589-B614-03AFB6D7DE03}" presName="iconBgRect" presStyleLbl="bgShp" presStyleIdx="0" presStyleCnt="3"/>
      <dgm:spPr/>
    </dgm:pt>
    <dgm:pt modelId="{01369F3A-B6A7-41C7-96BD-88785C16F6E0}" type="pres">
      <dgm:prSet presAssocID="{05A178B9-8EF7-4589-B614-03AFB6D7DE0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8CBBD667-078C-44BA-A786-6E15A125CBD9}" type="pres">
      <dgm:prSet presAssocID="{05A178B9-8EF7-4589-B614-03AFB6D7DE03}" presName="spaceRect" presStyleCnt="0"/>
      <dgm:spPr/>
    </dgm:pt>
    <dgm:pt modelId="{133DBCA3-0593-49E8-B609-BE47C372A488}" type="pres">
      <dgm:prSet presAssocID="{05A178B9-8EF7-4589-B614-03AFB6D7DE03}" presName="textRect" presStyleLbl="revTx" presStyleIdx="0" presStyleCnt="3">
        <dgm:presLayoutVars>
          <dgm:chMax val="1"/>
          <dgm:chPref val="1"/>
        </dgm:presLayoutVars>
      </dgm:prSet>
      <dgm:spPr/>
    </dgm:pt>
    <dgm:pt modelId="{EB545427-B5CE-4B21-AF00-BAE7FEB156D6}" type="pres">
      <dgm:prSet presAssocID="{F5EFA68E-8C98-4253-9552-172724F0F640}" presName="sibTrans" presStyleLbl="sibTrans2D1" presStyleIdx="0" presStyleCnt="0"/>
      <dgm:spPr/>
    </dgm:pt>
    <dgm:pt modelId="{CA73F4C3-8640-4220-97F3-EE9E7DE65778}" type="pres">
      <dgm:prSet presAssocID="{E6C0A091-3B0D-44A2-933A-C9EC0E57C40B}" presName="compNode" presStyleCnt="0"/>
      <dgm:spPr/>
    </dgm:pt>
    <dgm:pt modelId="{A65F4768-B504-4449-BDF9-94A337C778F7}" type="pres">
      <dgm:prSet presAssocID="{E6C0A091-3B0D-44A2-933A-C9EC0E57C40B}" presName="iconBgRect" presStyleLbl="bgShp" presStyleIdx="1" presStyleCnt="3"/>
      <dgm:spPr/>
    </dgm:pt>
    <dgm:pt modelId="{B9219C6E-E97B-4737-8145-0D930B8341DB}" type="pres">
      <dgm:prSet presAssocID="{E6C0A091-3B0D-44A2-933A-C9EC0E57C40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cket"/>
        </a:ext>
      </dgm:extLst>
    </dgm:pt>
    <dgm:pt modelId="{985F3D50-C1A4-4ED3-8222-FFCF35650DF3}" type="pres">
      <dgm:prSet presAssocID="{E6C0A091-3B0D-44A2-933A-C9EC0E57C40B}" presName="spaceRect" presStyleCnt="0"/>
      <dgm:spPr/>
    </dgm:pt>
    <dgm:pt modelId="{EF102F47-F0E2-46A8-9B55-4CB1B498BACE}" type="pres">
      <dgm:prSet presAssocID="{E6C0A091-3B0D-44A2-933A-C9EC0E57C40B}" presName="textRect" presStyleLbl="revTx" presStyleIdx="1" presStyleCnt="3">
        <dgm:presLayoutVars>
          <dgm:chMax val="1"/>
          <dgm:chPref val="1"/>
        </dgm:presLayoutVars>
      </dgm:prSet>
      <dgm:spPr/>
    </dgm:pt>
    <dgm:pt modelId="{54507CB1-F08F-4703-8535-C40771EF9516}" type="pres">
      <dgm:prSet presAssocID="{44EE05F7-6DA0-44FD-9925-DFF59969A4C4}" presName="sibTrans" presStyleLbl="sibTrans2D1" presStyleIdx="0" presStyleCnt="0"/>
      <dgm:spPr/>
    </dgm:pt>
    <dgm:pt modelId="{ED94D261-906C-4046-81D0-B5C8002EE5A3}" type="pres">
      <dgm:prSet presAssocID="{06AF4348-BEC4-4D01-8036-44B0AAD05265}" presName="compNode" presStyleCnt="0"/>
      <dgm:spPr/>
    </dgm:pt>
    <dgm:pt modelId="{D43A04CE-3F2F-4340-9203-465F933AE4A0}" type="pres">
      <dgm:prSet presAssocID="{06AF4348-BEC4-4D01-8036-44B0AAD05265}" presName="iconBgRect" presStyleLbl="bgShp" presStyleIdx="2" presStyleCnt="3"/>
      <dgm:spPr/>
    </dgm:pt>
    <dgm:pt modelId="{D977547C-6D94-45B6-AE6C-F33F046E0657}" type="pres">
      <dgm:prSet presAssocID="{06AF4348-BEC4-4D01-8036-44B0AAD0526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8FF8EDF6-649A-441D-8E2A-E70A53A35135}" type="pres">
      <dgm:prSet presAssocID="{06AF4348-BEC4-4D01-8036-44B0AAD05265}" presName="spaceRect" presStyleCnt="0"/>
      <dgm:spPr/>
    </dgm:pt>
    <dgm:pt modelId="{19495E8A-45B8-4323-BA93-1CBE5C01066B}" type="pres">
      <dgm:prSet presAssocID="{06AF4348-BEC4-4D01-8036-44B0AAD0526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F9D6D00-2E15-4012-AFCF-296A44405558}" srcId="{3770CDA5-390F-400C-870A-C2BE045FCBF8}" destId="{06AF4348-BEC4-4D01-8036-44B0AAD05265}" srcOrd="2" destOrd="0" parTransId="{8F8DAED1-4F07-475F-BC4D-21076A6165B8}" sibTransId="{7917A2C9-16BE-48C1-8278-9C2D55943E13}"/>
    <dgm:cxn modelId="{B110FD39-32BF-304B-92EF-C3729DCCCE62}" type="presOf" srcId="{44EE05F7-6DA0-44FD-9925-DFF59969A4C4}" destId="{54507CB1-F08F-4703-8535-C40771EF9516}" srcOrd="0" destOrd="0" presId="urn:microsoft.com/office/officeart/2018/2/layout/IconCircleList"/>
    <dgm:cxn modelId="{9ACF4759-1A60-4651-8E25-FB2A62D5D2FF}" srcId="{3770CDA5-390F-400C-870A-C2BE045FCBF8}" destId="{E6C0A091-3B0D-44A2-933A-C9EC0E57C40B}" srcOrd="1" destOrd="0" parTransId="{F6FCA33D-931F-4C0D-9409-2668DF3F3EE6}" sibTransId="{44EE05F7-6DA0-44FD-9925-DFF59969A4C4}"/>
    <dgm:cxn modelId="{D483F372-E09B-384E-A963-CB5DDC6B7DA7}" type="presOf" srcId="{E6C0A091-3B0D-44A2-933A-C9EC0E57C40B}" destId="{EF102F47-F0E2-46A8-9B55-4CB1B498BACE}" srcOrd="0" destOrd="0" presId="urn:microsoft.com/office/officeart/2018/2/layout/IconCircleList"/>
    <dgm:cxn modelId="{721F3EAE-C8DE-CF4B-BD71-039315B5ED63}" type="presOf" srcId="{06AF4348-BEC4-4D01-8036-44B0AAD05265}" destId="{19495E8A-45B8-4323-BA93-1CBE5C01066B}" srcOrd="0" destOrd="0" presId="urn:microsoft.com/office/officeart/2018/2/layout/IconCircleList"/>
    <dgm:cxn modelId="{B442D4CA-E799-A941-8A12-04B9D57A1B7A}" type="presOf" srcId="{3770CDA5-390F-400C-870A-C2BE045FCBF8}" destId="{EBA707FC-8C53-4077-A959-0B675E7A7FE9}" srcOrd="0" destOrd="0" presId="urn:microsoft.com/office/officeart/2018/2/layout/IconCircleList"/>
    <dgm:cxn modelId="{94361DD1-5356-8443-9A57-CEB1D404A909}" type="presOf" srcId="{05A178B9-8EF7-4589-B614-03AFB6D7DE03}" destId="{133DBCA3-0593-49E8-B609-BE47C372A488}" srcOrd="0" destOrd="0" presId="urn:microsoft.com/office/officeart/2018/2/layout/IconCircleList"/>
    <dgm:cxn modelId="{8C0010ED-D988-4DC4-ACDD-12EE6D861F90}" srcId="{3770CDA5-390F-400C-870A-C2BE045FCBF8}" destId="{05A178B9-8EF7-4589-B614-03AFB6D7DE03}" srcOrd="0" destOrd="0" parTransId="{E081CA1E-A7C9-4C2D-8038-AB3969C48AD5}" sibTransId="{F5EFA68E-8C98-4253-9552-172724F0F640}"/>
    <dgm:cxn modelId="{12CBD4F3-6300-DA47-8DD4-43F114B64963}" type="presOf" srcId="{F5EFA68E-8C98-4253-9552-172724F0F640}" destId="{EB545427-B5CE-4B21-AF00-BAE7FEB156D6}" srcOrd="0" destOrd="0" presId="urn:microsoft.com/office/officeart/2018/2/layout/IconCircleList"/>
    <dgm:cxn modelId="{EB12320E-04F4-1F49-A75E-B6FCEFACEA61}" type="presParOf" srcId="{EBA707FC-8C53-4077-A959-0B675E7A7FE9}" destId="{768F3E15-B744-4673-AC9C-D6C9F6272F7C}" srcOrd="0" destOrd="0" presId="urn:microsoft.com/office/officeart/2018/2/layout/IconCircleList"/>
    <dgm:cxn modelId="{C0061257-2EFB-3249-89F1-3D625E91808C}" type="presParOf" srcId="{768F3E15-B744-4673-AC9C-D6C9F6272F7C}" destId="{1B0047B6-0987-439F-8CFF-C3D40532F13B}" srcOrd="0" destOrd="0" presId="urn:microsoft.com/office/officeart/2018/2/layout/IconCircleList"/>
    <dgm:cxn modelId="{13735305-05C6-6742-86CE-2DF300A234FC}" type="presParOf" srcId="{1B0047B6-0987-439F-8CFF-C3D40532F13B}" destId="{0C792D4B-7C0D-4DBF-A4C0-9CC79414D2D9}" srcOrd="0" destOrd="0" presId="urn:microsoft.com/office/officeart/2018/2/layout/IconCircleList"/>
    <dgm:cxn modelId="{1260E0D8-4401-064F-B317-C3C081C77C5E}" type="presParOf" srcId="{1B0047B6-0987-439F-8CFF-C3D40532F13B}" destId="{01369F3A-B6A7-41C7-96BD-88785C16F6E0}" srcOrd="1" destOrd="0" presId="urn:microsoft.com/office/officeart/2018/2/layout/IconCircleList"/>
    <dgm:cxn modelId="{2867C1DC-5061-4C4E-A3C6-17350C25172C}" type="presParOf" srcId="{1B0047B6-0987-439F-8CFF-C3D40532F13B}" destId="{8CBBD667-078C-44BA-A786-6E15A125CBD9}" srcOrd="2" destOrd="0" presId="urn:microsoft.com/office/officeart/2018/2/layout/IconCircleList"/>
    <dgm:cxn modelId="{DA358BCA-5577-9C44-A61C-628519718000}" type="presParOf" srcId="{1B0047B6-0987-439F-8CFF-C3D40532F13B}" destId="{133DBCA3-0593-49E8-B609-BE47C372A488}" srcOrd="3" destOrd="0" presId="urn:microsoft.com/office/officeart/2018/2/layout/IconCircleList"/>
    <dgm:cxn modelId="{87851402-8F30-8047-909C-F63BDE67DC46}" type="presParOf" srcId="{768F3E15-B744-4673-AC9C-D6C9F6272F7C}" destId="{EB545427-B5CE-4B21-AF00-BAE7FEB156D6}" srcOrd="1" destOrd="0" presId="urn:microsoft.com/office/officeart/2018/2/layout/IconCircleList"/>
    <dgm:cxn modelId="{9BAEADE8-2B26-9A4D-8CC5-D30340F6BD56}" type="presParOf" srcId="{768F3E15-B744-4673-AC9C-D6C9F6272F7C}" destId="{CA73F4C3-8640-4220-97F3-EE9E7DE65778}" srcOrd="2" destOrd="0" presId="urn:microsoft.com/office/officeart/2018/2/layout/IconCircleList"/>
    <dgm:cxn modelId="{67AABD87-0394-7246-8F36-E7617E5B9AD0}" type="presParOf" srcId="{CA73F4C3-8640-4220-97F3-EE9E7DE65778}" destId="{A65F4768-B504-4449-BDF9-94A337C778F7}" srcOrd="0" destOrd="0" presId="urn:microsoft.com/office/officeart/2018/2/layout/IconCircleList"/>
    <dgm:cxn modelId="{83BD196A-0C1A-B841-AA1A-1F9CD5E3EAEA}" type="presParOf" srcId="{CA73F4C3-8640-4220-97F3-EE9E7DE65778}" destId="{B9219C6E-E97B-4737-8145-0D930B8341DB}" srcOrd="1" destOrd="0" presId="urn:microsoft.com/office/officeart/2018/2/layout/IconCircleList"/>
    <dgm:cxn modelId="{1DC9E35F-D456-CF4E-A259-A336338DE390}" type="presParOf" srcId="{CA73F4C3-8640-4220-97F3-EE9E7DE65778}" destId="{985F3D50-C1A4-4ED3-8222-FFCF35650DF3}" srcOrd="2" destOrd="0" presId="urn:microsoft.com/office/officeart/2018/2/layout/IconCircleList"/>
    <dgm:cxn modelId="{03897E47-00FD-DF4B-AB2C-52E65239AEDE}" type="presParOf" srcId="{CA73F4C3-8640-4220-97F3-EE9E7DE65778}" destId="{EF102F47-F0E2-46A8-9B55-4CB1B498BACE}" srcOrd="3" destOrd="0" presId="urn:microsoft.com/office/officeart/2018/2/layout/IconCircleList"/>
    <dgm:cxn modelId="{2050E4E5-F16D-9441-9EE7-A82FD26E3B3F}" type="presParOf" srcId="{768F3E15-B744-4673-AC9C-D6C9F6272F7C}" destId="{54507CB1-F08F-4703-8535-C40771EF9516}" srcOrd="3" destOrd="0" presId="urn:microsoft.com/office/officeart/2018/2/layout/IconCircleList"/>
    <dgm:cxn modelId="{288F6EFF-4D95-BC47-B1DC-BF3889699ADD}" type="presParOf" srcId="{768F3E15-B744-4673-AC9C-D6C9F6272F7C}" destId="{ED94D261-906C-4046-81D0-B5C8002EE5A3}" srcOrd="4" destOrd="0" presId="urn:microsoft.com/office/officeart/2018/2/layout/IconCircleList"/>
    <dgm:cxn modelId="{1551F3F8-7992-9F45-94AB-69956F64E24D}" type="presParOf" srcId="{ED94D261-906C-4046-81D0-B5C8002EE5A3}" destId="{D43A04CE-3F2F-4340-9203-465F933AE4A0}" srcOrd="0" destOrd="0" presId="urn:microsoft.com/office/officeart/2018/2/layout/IconCircleList"/>
    <dgm:cxn modelId="{36A40D62-0D0D-5F45-B27A-41A410F3277D}" type="presParOf" srcId="{ED94D261-906C-4046-81D0-B5C8002EE5A3}" destId="{D977547C-6D94-45B6-AE6C-F33F046E0657}" srcOrd="1" destOrd="0" presId="urn:microsoft.com/office/officeart/2018/2/layout/IconCircleList"/>
    <dgm:cxn modelId="{04FB36E7-AFCC-4644-8304-CC3BFF5AE674}" type="presParOf" srcId="{ED94D261-906C-4046-81D0-B5C8002EE5A3}" destId="{8FF8EDF6-649A-441D-8E2A-E70A53A35135}" srcOrd="2" destOrd="0" presId="urn:microsoft.com/office/officeart/2018/2/layout/IconCircleList"/>
    <dgm:cxn modelId="{C12EE3DD-AD7A-B944-9945-D3B564A287D1}" type="presParOf" srcId="{ED94D261-906C-4046-81D0-B5C8002EE5A3}" destId="{19495E8A-45B8-4323-BA93-1CBE5C01066B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D6CC50-780B-456A-8385-99402CBA154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74EBD80-2F94-4520-B73A-73D37EA573BF}">
      <dgm:prSet/>
      <dgm:spPr/>
      <dgm:t>
        <a:bodyPr/>
        <a:lstStyle/>
        <a:p>
          <a:r>
            <a:rPr lang="en-US"/>
            <a:t>Domestic Space</a:t>
          </a:r>
        </a:p>
      </dgm:t>
    </dgm:pt>
    <dgm:pt modelId="{58268A2E-BD1A-42B0-8264-A6EC2533E3A4}" type="parTrans" cxnId="{9B971461-25FE-4D11-9C1D-C21D46F62D5B}">
      <dgm:prSet/>
      <dgm:spPr/>
      <dgm:t>
        <a:bodyPr/>
        <a:lstStyle/>
        <a:p>
          <a:endParaRPr lang="en-US"/>
        </a:p>
      </dgm:t>
    </dgm:pt>
    <dgm:pt modelId="{07FE8243-E25A-4282-A895-6A19B16DDAD6}" type="sibTrans" cxnId="{9B971461-25FE-4D11-9C1D-C21D46F62D5B}">
      <dgm:prSet/>
      <dgm:spPr/>
      <dgm:t>
        <a:bodyPr/>
        <a:lstStyle/>
        <a:p>
          <a:endParaRPr lang="en-US"/>
        </a:p>
      </dgm:t>
    </dgm:pt>
    <dgm:pt modelId="{469D0AAE-274A-476D-B6CD-16371615D378}">
      <dgm:prSet/>
      <dgm:spPr/>
      <dgm:t>
        <a:bodyPr/>
        <a:lstStyle/>
        <a:p>
          <a:r>
            <a:rPr lang="en-US"/>
            <a:t>Spring </a:t>
          </a:r>
        </a:p>
      </dgm:t>
    </dgm:pt>
    <dgm:pt modelId="{3C489DAE-89C6-4DCE-A285-54D1A2B50B3D}" type="parTrans" cxnId="{DDACA28F-75B3-4328-A360-1B8D3DA890CF}">
      <dgm:prSet/>
      <dgm:spPr/>
      <dgm:t>
        <a:bodyPr/>
        <a:lstStyle/>
        <a:p>
          <a:endParaRPr lang="en-US"/>
        </a:p>
      </dgm:t>
    </dgm:pt>
    <dgm:pt modelId="{13B853E0-6568-4E19-A5F3-7F9CDB9A36F4}" type="sibTrans" cxnId="{DDACA28F-75B3-4328-A360-1B8D3DA890CF}">
      <dgm:prSet/>
      <dgm:spPr/>
      <dgm:t>
        <a:bodyPr/>
        <a:lstStyle/>
        <a:p>
          <a:endParaRPr lang="en-US"/>
        </a:p>
      </dgm:t>
    </dgm:pt>
    <dgm:pt modelId="{CA716CCD-DBED-9A4D-A087-BEE099874645}" type="pres">
      <dgm:prSet presAssocID="{AAD6CC50-780B-456A-8385-99402CBA154F}" presName="diagram" presStyleCnt="0">
        <dgm:presLayoutVars>
          <dgm:dir/>
          <dgm:resizeHandles val="exact"/>
        </dgm:presLayoutVars>
      </dgm:prSet>
      <dgm:spPr/>
    </dgm:pt>
    <dgm:pt modelId="{0DCF6E3A-5DEE-CA46-9C2D-13C9A88EAB88}" type="pres">
      <dgm:prSet presAssocID="{C74EBD80-2F94-4520-B73A-73D37EA573BF}" presName="node" presStyleLbl="node1" presStyleIdx="0" presStyleCnt="2">
        <dgm:presLayoutVars>
          <dgm:bulletEnabled val="1"/>
        </dgm:presLayoutVars>
      </dgm:prSet>
      <dgm:spPr/>
    </dgm:pt>
    <dgm:pt modelId="{266CB116-A8B6-3140-838E-6DFF45783D1F}" type="pres">
      <dgm:prSet presAssocID="{07FE8243-E25A-4282-A895-6A19B16DDAD6}" presName="sibTrans" presStyleCnt="0"/>
      <dgm:spPr/>
    </dgm:pt>
    <dgm:pt modelId="{30E967BA-D7EE-4545-8AAC-CC630B047E96}" type="pres">
      <dgm:prSet presAssocID="{469D0AAE-274A-476D-B6CD-16371615D378}" presName="node" presStyleLbl="node1" presStyleIdx="1" presStyleCnt="2">
        <dgm:presLayoutVars>
          <dgm:bulletEnabled val="1"/>
        </dgm:presLayoutVars>
      </dgm:prSet>
      <dgm:spPr/>
    </dgm:pt>
  </dgm:ptLst>
  <dgm:cxnLst>
    <dgm:cxn modelId="{06BC5F48-BB0C-6C47-AECA-28AEED1A40B7}" type="presOf" srcId="{C74EBD80-2F94-4520-B73A-73D37EA573BF}" destId="{0DCF6E3A-5DEE-CA46-9C2D-13C9A88EAB88}" srcOrd="0" destOrd="0" presId="urn:microsoft.com/office/officeart/2005/8/layout/default"/>
    <dgm:cxn modelId="{9B971461-25FE-4D11-9C1D-C21D46F62D5B}" srcId="{AAD6CC50-780B-456A-8385-99402CBA154F}" destId="{C74EBD80-2F94-4520-B73A-73D37EA573BF}" srcOrd="0" destOrd="0" parTransId="{58268A2E-BD1A-42B0-8264-A6EC2533E3A4}" sibTransId="{07FE8243-E25A-4282-A895-6A19B16DDAD6}"/>
    <dgm:cxn modelId="{DDACA28F-75B3-4328-A360-1B8D3DA890CF}" srcId="{AAD6CC50-780B-456A-8385-99402CBA154F}" destId="{469D0AAE-274A-476D-B6CD-16371615D378}" srcOrd="1" destOrd="0" parTransId="{3C489DAE-89C6-4DCE-A285-54D1A2B50B3D}" sibTransId="{13B853E0-6568-4E19-A5F3-7F9CDB9A36F4}"/>
    <dgm:cxn modelId="{4DCD1298-305F-8E4A-9F71-232B9F572BD7}" type="presOf" srcId="{469D0AAE-274A-476D-B6CD-16371615D378}" destId="{30E967BA-D7EE-4545-8AAC-CC630B047E96}" srcOrd="0" destOrd="0" presId="urn:microsoft.com/office/officeart/2005/8/layout/default"/>
    <dgm:cxn modelId="{CDBE47DB-8F58-C04E-94B7-39644D21BE3E}" type="presOf" srcId="{AAD6CC50-780B-456A-8385-99402CBA154F}" destId="{CA716CCD-DBED-9A4D-A087-BEE099874645}" srcOrd="0" destOrd="0" presId="urn:microsoft.com/office/officeart/2005/8/layout/default"/>
    <dgm:cxn modelId="{5D4F9CD2-C859-0F4A-A129-E218149C6F03}" type="presParOf" srcId="{CA716CCD-DBED-9A4D-A087-BEE099874645}" destId="{0DCF6E3A-5DEE-CA46-9C2D-13C9A88EAB88}" srcOrd="0" destOrd="0" presId="urn:microsoft.com/office/officeart/2005/8/layout/default"/>
    <dgm:cxn modelId="{45661F4D-DB61-2342-9F2C-CA359A7B7AA0}" type="presParOf" srcId="{CA716CCD-DBED-9A4D-A087-BEE099874645}" destId="{266CB116-A8B6-3140-838E-6DFF45783D1F}" srcOrd="1" destOrd="0" presId="urn:microsoft.com/office/officeart/2005/8/layout/default"/>
    <dgm:cxn modelId="{2E0D9A7F-405B-2340-8747-4ECE607FCD3E}" type="presParOf" srcId="{CA716CCD-DBED-9A4D-A087-BEE099874645}" destId="{30E967BA-D7EE-4545-8AAC-CC630B047E9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792D4B-7C0D-4DBF-A4C0-9CC79414D2D9}">
      <dsp:nvSpPr>
        <dsp:cNvPr id="0" name=""/>
        <dsp:cNvSpPr/>
      </dsp:nvSpPr>
      <dsp:spPr>
        <a:xfrm>
          <a:off x="201943" y="1352140"/>
          <a:ext cx="911255" cy="9112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369F3A-B6A7-41C7-96BD-88785C16F6E0}">
      <dsp:nvSpPr>
        <dsp:cNvPr id="0" name=""/>
        <dsp:cNvSpPr/>
      </dsp:nvSpPr>
      <dsp:spPr>
        <a:xfrm>
          <a:off x="393307" y="1543504"/>
          <a:ext cx="528528" cy="5285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3DBCA3-0593-49E8-B609-BE47C372A488}">
      <dsp:nvSpPr>
        <dsp:cNvPr id="0" name=""/>
        <dsp:cNvSpPr/>
      </dsp:nvSpPr>
      <dsp:spPr>
        <a:xfrm>
          <a:off x="1308467" y="1352140"/>
          <a:ext cx="2147959" cy="911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Urbanization</a:t>
          </a:r>
        </a:p>
      </dsp:txBody>
      <dsp:txXfrm>
        <a:off x="1308467" y="1352140"/>
        <a:ext cx="2147959" cy="911255"/>
      </dsp:txXfrm>
    </dsp:sp>
    <dsp:sp modelId="{A65F4768-B504-4449-BDF9-94A337C778F7}">
      <dsp:nvSpPr>
        <dsp:cNvPr id="0" name=""/>
        <dsp:cNvSpPr/>
      </dsp:nvSpPr>
      <dsp:spPr>
        <a:xfrm>
          <a:off x="3830692" y="1352140"/>
          <a:ext cx="911255" cy="91125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219C6E-E97B-4737-8145-0D930B8341DB}">
      <dsp:nvSpPr>
        <dsp:cNvPr id="0" name=""/>
        <dsp:cNvSpPr/>
      </dsp:nvSpPr>
      <dsp:spPr>
        <a:xfrm>
          <a:off x="4022056" y="1543504"/>
          <a:ext cx="528528" cy="5285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102F47-F0E2-46A8-9B55-4CB1B498BACE}">
      <dsp:nvSpPr>
        <dsp:cNvPr id="0" name=""/>
        <dsp:cNvSpPr/>
      </dsp:nvSpPr>
      <dsp:spPr>
        <a:xfrm>
          <a:off x="4937217" y="1352140"/>
          <a:ext cx="2147959" cy="911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Technology moves faster than people.</a:t>
          </a:r>
        </a:p>
      </dsp:txBody>
      <dsp:txXfrm>
        <a:off x="4937217" y="1352140"/>
        <a:ext cx="2147959" cy="911255"/>
      </dsp:txXfrm>
    </dsp:sp>
    <dsp:sp modelId="{D43A04CE-3F2F-4340-9203-465F933AE4A0}">
      <dsp:nvSpPr>
        <dsp:cNvPr id="0" name=""/>
        <dsp:cNvSpPr/>
      </dsp:nvSpPr>
      <dsp:spPr>
        <a:xfrm>
          <a:off x="7459441" y="1352140"/>
          <a:ext cx="911255" cy="91125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7547C-6D94-45B6-AE6C-F33F046E0657}">
      <dsp:nvSpPr>
        <dsp:cNvPr id="0" name=""/>
        <dsp:cNvSpPr/>
      </dsp:nvSpPr>
      <dsp:spPr>
        <a:xfrm>
          <a:off x="7650805" y="1543504"/>
          <a:ext cx="528528" cy="5285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495E8A-45B8-4323-BA93-1CBE5C01066B}">
      <dsp:nvSpPr>
        <dsp:cNvPr id="0" name=""/>
        <dsp:cNvSpPr/>
      </dsp:nvSpPr>
      <dsp:spPr>
        <a:xfrm>
          <a:off x="8565966" y="1352140"/>
          <a:ext cx="2147959" cy="9112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The danger in the speed of life</a:t>
          </a:r>
        </a:p>
      </dsp:txBody>
      <dsp:txXfrm>
        <a:off x="8565966" y="1352140"/>
        <a:ext cx="2147959" cy="9112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F6E3A-5DEE-CA46-9C2D-13C9A88EAB88}">
      <dsp:nvSpPr>
        <dsp:cNvPr id="0" name=""/>
        <dsp:cNvSpPr/>
      </dsp:nvSpPr>
      <dsp:spPr>
        <a:xfrm>
          <a:off x="1332" y="248739"/>
          <a:ext cx="5196763" cy="31180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Domestic Space</a:t>
          </a:r>
        </a:p>
      </dsp:txBody>
      <dsp:txXfrm>
        <a:off x="1332" y="248739"/>
        <a:ext cx="5196763" cy="3118058"/>
      </dsp:txXfrm>
    </dsp:sp>
    <dsp:sp modelId="{30E967BA-D7EE-4545-8AAC-CC630B047E96}">
      <dsp:nvSpPr>
        <dsp:cNvPr id="0" name=""/>
        <dsp:cNvSpPr/>
      </dsp:nvSpPr>
      <dsp:spPr>
        <a:xfrm>
          <a:off x="5717772" y="248739"/>
          <a:ext cx="5196763" cy="31180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Spring </a:t>
          </a:r>
        </a:p>
      </dsp:txBody>
      <dsp:txXfrm>
        <a:off x="5717772" y="248739"/>
        <a:ext cx="5196763" cy="31180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6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30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11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086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57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21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72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6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1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9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12/3/20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84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7843C43-A47D-4F8F-972D-9372008D30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57" b="15073"/>
          <a:stretch/>
        </p:blipFill>
        <p:spPr>
          <a:xfrm>
            <a:off x="20" y="-22"/>
            <a:ext cx="12191977" cy="685802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262626">
                  <a:alpha val="24000"/>
                </a:srgbClr>
              </a:gs>
              <a:gs pos="85000">
                <a:srgbClr val="262626">
                  <a:alpha val="45000"/>
                </a:srgb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DFF0C0-B5B6-A94E-968A-C5FFAD954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5452529" cy="3569242"/>
          </a:xfrm>
        </p:spPr>
        <p:txBody>
          <a:bodyPr anchor="t">
            <a:normAutofit/>
          </a:bodyPr>
          <a:lstStyle/>
          <a:p>
            <a:r>
              <a:rPr lang="en-TR" sz="6600">
                <a:solidFill>
                  <a:schemeClr val="bg1"/>
                </a:solidFill>
              </a:rPr>
              <a:t>“The Story of an Hour” by Kate Chopin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D6118-194A-E04D-9C2C-68074E9AF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4551036"/>
            <a:ext cx="5449479" cy="1663495"/>
          </a:xfrm>
        </p:spPr>
        <p:txBody>
          <a:bodyPr anchor="b">
            <a:normAutofit/>
          </a:bodyPr>
          <a:lstStyle/>
          <a:p>
            <a:r>
              <a:rPr lang="en-TR">
                <a:solidFill>
                  <a:schemeClr val="bg1"/>
                </a:solidFill>
              </a:rPr>
              <a:t>Dr. Gamze Kati Gumus</a:t>
            </a:r>
          </a:p>
          <a:p>
            <a:r>
              <a:rPr lang="en-TR">
                <a:solidFill>
                  <a:schemeClr val="bg1"/>
                </a:solidFill>
              </a:rPr>
              <a:t>AKE 107/ING 109/DING 109 Textual Analysis: Short Story and Prose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40187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262626">
                  <a:alpha val="24000"/>
                </a:srgbClr>
              </a:gs>
              <a:gs pos="85000">
                <a:srgbClr val="262626">
                  <a:alpha val="45000"/>
                </a:srgb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96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78CC48C-9275-4EFA-9B84-8E818500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91BA22-5E2D-4193-A0F9-5654FA4255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514" r="-1" b="-1"/>
          <a:stretch/>
        </p:blipFill>
        <p:spPr>
          <a:xfrm>
            <a:off x="-1" y="-1"/>
            <a:ext cx="12188952" cy="6858000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0A324144-E9CF-4B12-A53E-FAC0D281D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45000">
                <a:schemeClr val="tx1">
                  <a:alpha val="40000"/>
                </a:schemeClr>
              </a:gs>
              <a:gs pos="100000">
                <a:schemeClr val="tx1">
                  <a:alpha val="8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4A1F85-B6B9-C048-9858-46F5271C8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604" y="4553712"/>
            <a:ext cx="10908792" cy="10698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300">
                <a:solidFill>
                  <a:schemeClr val="bg1"/>
                </a:solidFill>
              </a:rPr>
              <a:t>Protomodernist Approach:</a:t>
            </a:r>
            <a:br>
              <a:rPr lang="en-US" sz="3300">
                <a:solidFill>
                  <a:schemeClr val="bg1"/>
                </a:solidFill>
              </a:rPr>
            </a:br>
            <a:r>
              <a:rPr lang="en-US" sz="3300">
                <a:solidFill>
                  <a:schemeClr val="bg1"/>
                </a:solidFill>
              </a:rPr>
              <a:t>Technology in “The Story of an Hour”</a:t>
            </a:r>
          </a:p>
        </p:txBody>
      </p:sp>
    </p:spTree>
    <p:extLst>
      <p:ext uri="{BB962C8B-B14F-4D97-AF65-F5344CB8AC3E}">
        <p14:creationId xmlns:p14="http://schemas.microsoft.com/office/powerpoint/2010/main" val="1062811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55F5A0-5307-8144-991E-3FAFE1F3F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 dirty="0" err="1"/>
              <a:t>Protomodernist</a:t>
            </a:r>
            <a:r>
              <a:rPr lang="en-US" sz="3300" dirty="0"/>
              <a:t> Approach:</a:t>
            </a:r>
            <a:br>
              <a:rPr lang="en-US" sz="3300" dirty="0"/>
            </a:br>
            <a:r>
              <a:rPr lang="en-US" sz="3300" dirty="0"/>
              <a:t>Technology in “The Story of an Hour”</a:t>
            </a:r>
            <a:endParaRPr lang="en-TR" sz="3300" dirty="0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26183-269B-1D4F-8DF6-60B88D5A7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r>
              <a:rPr lang="en-TR" dirty="0"/>
              <a:t>The transcontinental railroad was completed in 1869.</a:t>
            </a:r>
          </a:p>
          <a:p>
            <a:r>
              <a:rPr lang="en-TR" dirty="0"/>
              <a:t>The transatlantic cable was completed in 1866, allowing Americans and Europeans to exchange news instantaneously.</a:t>
            </a:r>
          </a:p>
        </p:txBody>
      </p:sp>
    </p:spTree>
    <p:extLst>
      <p:ext uri="{BB962C8B-B14F-4D97-AF65-F5344CB8AC3E}">
        <p14:creationId xmlns:p14="http://schemas.microsoft.com/office/powerpoint/2010/main" val="3674844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5">
            <a:extLst>
              <a:ext uri="{FF2B5EF4-FFF2-40B4-BE49-F238E27FC236}">
                <a16:creationId xmlns:a16="http://schemas.microsoft.com/office/drawing/2014/main" id="{8E84B073-7978-494F-BD69-3C15D2CBF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20C3FA-7191-7643-B4DB-EABB5F5B6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4909273"/>
            <a:ext cx="10921640" cy="1314698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000" dirty="0" err="1"/>
              <a:t>Protomodernist</a:t>
            </a:r>
            <a:r>
              <a:rPr lang="en-US" sz="4000" dirty="0"/>
              <a:t> Approach:</a:t>
            </a:r>
            <a:br>
              <a:rPr lang="en-US" sz="4000" dirty="0"/>
            </a:br>
            <a:r>
              <a:rPr lang="en-US" sz="4000" dirty="0"/>
              <a:t>Technology in “The Story of an Hour”</a:t>
            </a:r>
            <a:endParaRPr lang="en-TR" sz="4000" dirty="0"/>
          </a:p>
        </p:txBody>
      </p:sp>
      <p:sp>
        <p:nvSpPr>
          <p:cNvPr id="21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48305" y="4597975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B2B723-669A-47AF-9C7B-9DB99F906C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81037"/>
              </p:ext>
            </p:extLst>
          </p:nvPr>
        </p:nvGraphicFramePr>
        <p:xfrm>
          <a:off x="632647" y="634029"/>
          <a:ext cx="10915869" cy="3615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666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8E84B073-7978-494F-BD69-3C15D2CBF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4C86C2-98C9-B740-842C-5274E529A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4909273"/>
            <a:ext cx="10921640" cy="1314698"/>
          </a:xfrm>
        </p:spPr>
        <p:txBody>
          <a:bodyPr anchor="ctr">
            <a:normAutofit/>
          </a:bodyPr>
          <a:lstStyle/>
          <a:p>
            <a:pPr algn="ctr"/>
            <a:r>
              <a:rPr lang="en-US" sz="7200"/>
              <a:t>T</a:t>
            </a:r>
            <a:r>
              <a:rPr lang="en-TR" sz="7200"/>
              <a:t>he setting</a:t>
            </a:r>
          </a:p>
        </p:txBody>
      </p:sp>
      <p:sp>
        <p:nvSpPr>
          <p:cNvPr id="14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48305" y="4597975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3CDCE6E1-F4E7-4F98-B1F6-FCF931C449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018328"/>
              </p:ext>
            </p:extLst>
          </p:nvPr>
        </p:nvGraphicFramePr>
        <p:xfrm>
          <a:off x="632647" y="634029"/>
          <a:ext cx="10915869" cy="3615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005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5ADD2F-DBDC-EF4B-87B7-652CA9207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TR" sz="6600"/>
              <a:t>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08883-6BCB-5349-BB59-504595073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C</a:t>
            </a:r>
            <a:r>
              <a:rPr lang="en-TR" dirty="0"/>
              <a:t>onfinement in domestic sphere</a:t>
            </a:r>
          </a:p>
          <a:p>
            <a:pPr lvl="1"/>
            <a:r>
              <a:rPr lang="en-US" dirty="0"/>
              <a:t>A</a:t>
            </a:r>
            <a:r>
              <a:rPr lang="en-TR" dirty="0"/>
              <a:t>ttempt for freeing the self</a:t>
            </a:r>
          </a:p>
          <a:p>
            <a:pPr lvl="1"/>
            <a:r>
              <a:rPr lang="en-US" dirty="0"/>
              <a:t>P</a:t>
            </a:r>
            <a:r>
              <a:rPr lang="en-TR" dirty="0"/>
              <a:t>atriarchal oppression resulting in death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733050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73B329-8ED8-4F46-8BE7-B4F77EC3D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en-TR" sz="4700"/>
              <a:t>A Symbolic Chronology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BCA8D-FC06-164B-ACE8-B0E967D5B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TR" sz="1800" dirty="0"/>
              <a:t>Mrs. Mallard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S</a:t>
            </a:r>
            <a:r>
              <a:rPr lang="en-TR" sz="1800" dirty="0"/>
              <a:t>hock and mourning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R</a:t>
            </a:r>
            <a:r>
              <a:rPr lang="en-TR" sz="1800" dirty="0"/>
              <a:t>elief in her alone time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F</a:t>
            </a:r>
            <a:r>
              <a:rPr lang="en-TR" sz="1800" dirty="0"/>
              <a:t>reedom/Possession</a:t>
            </a:r>
          </a:p>
          <a:p>
            <a:pPr>
              <a:lnSpc>
                <a:spcPct val="100000"/>
              </a:lnSpc>
            </a:pPr>
            <a:r>
              <a:rPr lang="en-TR" sz="1800" dirty="0"/>
              <a:t>Ownership of her own life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D</a:t>
            </a:r>
            <a:r>
              <a:rPr lang="en-TR" sz="1800" dirty="0"/>
              <a:t>efying the marital norms of patriarchal society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E</a:t>
            </a:r>
            <a:r>
              <a:rPr lang="en-TR" sz="1800" dirty="0"/>
              <a:t>nlightenment</a:t>
            </a:r>
          </a:p>
          <a:p>
            <a:pPr>
              <a:lnSpc>
                <a:spcPct val="100000"/>
              </a:lnSpc>
            </a:pPr>
            <a:r>
              <a:rPr lang="en-TR" sz="1800" dirty="0"/>
              <a:t>Louise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R</a:t>
            </a:r>
            <a:r>
              <a:rPr lang="en-TR" sz="1800" dirty="0"/>
              <a:t>unning riot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V</a:t>
            </a:r>
            <a:r>
              <a:rPr lang="en-TR" sz="1800" dirty="0"/>
              <a:t>ictory</a:t>
            </a:r>
          </a:p>
          <a:p>
            <a:pPr>
              <a:lnSpc>
                <a:spcPct val="100000"/>
              </a:lnSpc>
            </a:pPr>
            <a:r>
              <a:rPr lang="en-TR" sz="1800" dirty="0"/>
              <a:t>Goddess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D</a:t>
            </a:r>
            <a:r>
              <a:rPr lang="en-TR" sz="1800" dirty="0"/>
              <a:t>ies</a:t>
            </a:r>
          </a:p>
          <a:p>
            <a:pPr>
              <a:lnSpc>
                <a:spcPct val="100000"/>
              </a:lnSpc>
            </a:pPr>
            <a:r>
              <a:rPr lang="en-TR" sz="1800" dirty="0"/>
              <a:t>She</a:t>
            </a:r>
          </a:p>
        </p:txBody>
      </p:sp>
    </p:spTree>
    <p:extLst>
      <p:ext uri="{BB962C8B-B14F-4D97-AF65-F5344CB8AC3E}">
        <p14:creationId xmlns:p14="http://schemas.microsoft.com/office/powerpoint/2010/main" val="15705350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177</Words>
  <Application>Microsoft Macintosh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Modern Love</vt:lpstr>
      <vt:lpstr>The Hand</vt:lpstr>
      <vt:lpstr>SketchyVTI</vt:lpstr>
      <vt:lpstr>“The Story of an Hour” by Kate Chopin</vt:lpstr>
      <vt:lpstr>Protomodernist Approach: Technology in “The Story of an Hour”</vt:lpstr>
      <vt:lpstr>Protomodernist Approach: Technology in “The Story of an Hour”</vt:lpstr>
      <vt:lpstr>Protomodernist Approach: Technology in “The Story of an Hour”</vt:lpstr>
      <vt:lpstr>The setting</vt:lpstr>
      <vt:lpstr>Themes</vt:lpstr>
      <vt:lpstr>A Symbolic Chronology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Story of an Hour” by Kate Chopin</dc:title>
  <dc:creator>Gamze.Kati</dc:creator>
  <cp:lastModifiedBy>Gamze.Kati</cp:lastModifiedBy>
  <cp:revision>2</cp:revision>
  <dcterms:created xsi:type="dcterms:W3CDTF">2020-12-03T18:50:53Z</dcterms:created>
  <dcterms:modified xsi:type="dcterms:W3CDTF">2020-12-03T18:52:35Z</dcterms:modified>
</cp:coreProperties>
</file>