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55B3-C524-4510-9165-68E1C6F8627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6EAFA14-790D-4901-A42F-AAC07B47B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728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55B3-C524-4510-9165-68E1C6F8627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EAFA14-790D-4901-A42F-AAC07B47B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915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55B3-C524-4510-9165-68E1C6F8627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EAFA14-790D-4901-A42F-AAC07B47BCD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0636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55B3-C524-4510-9165-68E1C6F8627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EAFA14-790D-4901-A42F-AAC07B47B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419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55B3-C524-4510-9165-68E1C6F8627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EAFA14-790D-4901-A42F-AAC07B47BCDA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6747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55B3-C524-4510-9165-68E1C6F8627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EAFA14-790D-4901-A42F-AAC07B47B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8660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55B3-C524-4510-9165-68E1C6F8627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FA14-790D-4901-A42F-AAC07B47B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7350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55B3-C524-4510-9165-68E1C6F8627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FA14-790D-4901-A42F-AAC07B47B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831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55B3-C524-4510-9165-68E1C6F8627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FA14-790D-4901-A42F-AAC07B47B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621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55B3-C524-4510-9165-68E1C6F8627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EAFA14-790D-4901-A42F-AAC07B47B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233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55B3-C524-4510-9165-68E1C6F8627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EAFA14-790D-4901-A42F-AAC07B47B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36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55B3-C524-4510-9165-68E1C6F8627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EAFA14-790D-4901-A42F-AAC07B47B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22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55B3-C524-4510-9165-68E1C6F8627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FA14-790D-4901-A42F-AAC07B47B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976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55B3-C524-4510-9165-68E1C6F8627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FA14-790D-4901-A42F-AAC07B47B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130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55B3-C524-4510-9165-68E1C6F8627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AFA14-790D-4901-A42F-AAC07B47B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90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255B3-C524-4510-9165-68E1C6F8627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EAFA14-790D-4901-A42F-AAC07B47B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90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255B3-C524-4510-9165-68E1C6F86274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6EAFA14-790D-4901-A42F-AAC07B47BC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164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606548"/>
            <a:ext cx="9012382" cy="1097561"/>
          </a:xfrm>
        </p:spPr>
        <p:txBody>
          <a:bodyPr/>
          <a:lstStyle/>
          <a:p>
            <a:r>
              <a:rPr lang="tr-TR" dirty="0" err="1"/>
              <a:t>Periferik</a:t>
            </a:r>
            <a:r>
              <a:rPr lang="tr-TR" dirty="0"/>
              <a:t> Sinir Sistemi 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3276601" y="3698855"/>
            <a:ext cx="8915399" cy="1126283"/>
          </a:xfrm>
        </p:spPr>
        <p:txBody>
          <a:bodyPr>
            <a:noAutofit/>
          </a:bodyPr>
          <a:lstStyle/>
          <a:p>
            <a:r>
              <a:rPr lang="tr-TR" sz="6000" dirty="0" smtClean="0"/>
              <a:t>Öğretim Görevlisi</a:t>
            </a:r>
          </a:p>
          <a:p>
            <a:r>
              <a:rPr lang="tr-TR" sz="6000" dirty="0" smtClean="0"/>
              <a:t>Dr. Mert OCAK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214147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20981" y="145473"/>
            <a:ext cx="10571019" cy="6712527"/>
          </a:xfrm>
        </p:spPr>
        <p:txBody>
          <a:bodyPr numCol="3">
            <a:normAutofit fontScale="92500" lnSpcReduction="10000"/>
          </a:bodyPr>
          <a:lstStyle/>
          <a:p>
            <a:pPr fontAlgn="base"/>
            <a:r>
              <a:rPr lang="tr-TR" b="1" dirty="0"/>
              <a:t>KRANİYAL SİNİRLER</a:t>
            </a:r>
            <a:r>
              <a:rPr lang="tr-TR" dirty="0"/>
              <a:t> </a:t>
            </a:r>
            <a:endParaRPr lang="tr-TR" dirty="0" smtClean="0"/>
          </a:p>
          <a:p>
            <a:pPr fontAlgn="base"/>
            <a:r>
              <a:rPr lang="tr-TR" dirty="0" err="1" smtClean="0"/>
              <a:t>Fasciculus</a:t>
            </a:r>
            <a:r>
              <a:rPr lang="tr-TR" dirty="0" smtClean="0"/>
              <a:t> </a:t>
            </a:r>
            <a:r>
              <a:rPr lang="tr-TR" dirty="0" err="1"/>
              <a:t>garcilis</a:t>
            </a:r>
            <a:r>
              <a:rPr lang="tr-TR" dirty="0"/>
              <a:t> </a:t>
            </a:r>
            <a:r>
              <a:rPr lang="tr-TR" dirty="0" err="1"/>
              <a:t>funiculi</a:t>
            </a:r>
            <a:r>
              <a:rPr lang="tr-TR" dirty="0"/>
              <a:t> </a:t>
            </a:r>
            <a:r>
              <a:rPr lang="tr-TR" dirty="0" err="1"/>
              <a:t>posterioris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Medulla</a:t>
            </a:r>
            <a:r>
              <a:rPr lang="tr-TR" dirty="0"/>
              <a:t> </a:t>
            </a:r>
            <a:r>
              <a:rPr lang="tr-TR" dirty="0" err="1"/>
              <a:t>oblongata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Caput</a:t>
            </a:r>
            <a:r>
              <a:rPr lang="tr-TR" dirty="0"/>
              <a:t> </a:t>
            </a:r>
            <a:r>
              <a:rPr lang="tr-TR" dirty="0" err="1"/>
              <a:t>nuclei</a:t>
            </a:r>
            <a:r>
              <a:rPr lang="tr-TR" dirty="0"/>
              <a:t> </a:t>
            </a:r>
            <a:r>
              <a:rPr lang="tr-TR" dirty="0" err="1"/>
              <a:t>caudati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Stria</a:t>
            </a:r>
            <a:r>
              <a:rPr lang="tr-TR" dirty="0"/>
              <a:t> </a:t>
            </a:r>
            <a:r>
              <a:rPr lang="tr-TR" dirty="0" err="1"/>
              <a:t>terminalis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Corpus</a:t>
            </a:r>
            <a:r>
              <a:rPr lang="tr-TR" dirty="0"/>
              <a:t> </a:t>
            </a:r>
            <a:r>
              <a:rPr lang="tr-TR" dirty="0" err="1"/>
              <a:t>callosum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Pedinculus</a:t>
            </a:r>
            <a:r>
              <a:rPr lang="tr-TR" dirty="0"/>
              <a:t> </a:t>
            </a:r>
            <a:r>
              <a:rPr lang="tr-TR" dirty="0" err="1"/>
              <a:t>cerebellaris</a:t>
            </a:r>
            <a:r>
              <a:rPr lang="tr-TR" dirty="0"/>
              <a:t> </a:t>
            </a:r>
            <a:r>
              <a:rPr lang="tr-TR" dirty="0" err="1"/>
              <a:t>medius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Colliculus</a:t>
            </a:r>
            <a:r>
              <a:rPr lang="tr-TR" dirty="0"/>
              <a:t> </a:t>
            </a:r>
            <a:r>
              <a:rPr lang="tr-TR" dirty="0" err="1"/>
              <a:t>inferior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Colliculus</a:t>
            </a:r>
            <a:r>
              <a:rPr lang="tr-TR" dirty="0"/>
              <a:t> </a:t>
            </a:r>
            <a:r>
              <a:rPr lang="tr-TR" dirty="0" err="1"/>
              <a:t>superior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Corpus</a:t>
            </a:r>
            <a:r>
              <a:rPr lang="tr-TR" dirty="0"/>
              <a:t> </a:t>
            </a:r>
            <a:r>
              <a:rPr lang="tr-TR" dirty="0" err="1"/>
              <a:t>pineale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Pulvinar</a:t>
            </a:r>
            <a:r>
              <a:rPr lang="tr-TR" dirty="0"/>
              <a:t> </a:t>
            </a:r>
            <a:r>
              <a:rPr lang="tr-TR" dirty="0" err="1"/>
              <a:t>thalami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Corpus</a:t>
            </a:r>
            <a:r>
              <a:rPr lang="tr-TR" dirty="0"/>
              <a:t> </a:t>
            </a:r>
            <a:r>
              <a:rPr lang="tr-TR" dirty="0" err="1"/>
              <a:t>geniculatum</a:t>
            </a:r>
            <a:r>
              <a:rPr lang="tr-TR" dirty="0"/>
              <a:t> </a:t>
            </a:r>
            <a:r>
              <a:rPr lang="tr-TR" dirty="0" err="1"/>
              <a:t>mediale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Corpus</a:t>
            </a:r>
            <a:r>
              <a:rPr lang="tr-TR" dirty="0"/>
              <a:t> </a:t>
            </a:r>
            <a:r>
              <a:rPr lang="tr-TR" dirty="0" err="1"/>
              <a:t>geniculatum</a:t>
            </a:r>
            <a:r>
              <a:rPr lang="tr-TR" dirty="0"/>
              <a:t> </a:t>
            </a:r>
            <a:r>
              <a:rPr lang="tr-TR" dirty="0" err="1"/>
              <a:t>laterale</a:t>
            </a:r>
            <a:r>
              <a:rPr lang="en-US" dirty="0"/>
              <a:t> </a:t>
            </a:r>
          </a:p>
          <a:p>
            <a:pPr fontAlgn="base"/>
            <a:r>
              <a:rPr lang="tr-TR" dirty="0"/>
              <a:t>N. </a:t>
            </a:r>
            <a:r>
              <a:rPr lang="tr-TR" dirty="0" err="1"/>
              <a:t>Trochlearis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Lamina</a:t>
            </a:r>
            <a:r>
              <a:rPr lang="tr-TR" dirty="0"/>
              <a:t> </a:t>
            </a:r>
            <a:r>
              <a:rPr lang="tr-TR" dirty="0" err="1"/>
              <a:t>septi</a:t>
            </a:r>
            <a:r>
              <a:rPr lang="tr-TR" dirty="0"/>
              <a:t> </a:t>
            </a:r>
            <a:r>
              <a:rPr lang="tr-TR" dirty="0" err="1"/>
              <a:t>pellucidi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Comissura</a:t>
            </a:r>
            <a:r>
              <a:rPr lang="tr-TR" dirty="0"/>
              <a:t> </a:t>
            </a:r>
            <a:r>
              <a:rPr lang="tr-TR" dirty="0" err="1"/>
              <a:t>anterior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Ventriculus</a:t>
            </a:r>
            <a:r>
              <a:rPr lang="tr-TR" dirty="0"/>
              <a:t> III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Nucleus</a:t>
            </a:r>
            <a:r>
              <a:rPr lang="tr-TR" dirty="0"/>
              <a:t> </a:t>
            </a:r>
            <a:r>
              <a:rPr lang="tr-TR" dirty="0" err="1"/>
              <a:t>accessorius</a:t>
            </a:r>
            <a:r>
              <a:rPr lang="tr-TR" dirty="0"/>
              <a:t> (</a:t>
            </a:r>
            <a:r>
              <a:rPr lang="tr-TR" dirty="0" err="1"/>
              <a:t>otonomicus</a:t>
            </a:r>
            <a:r>
              <a:rPr lang="tr-TR" dirty="0"/>
              <a:t>) III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Nucleus</a:t>
            </a:r>
            <a:r>
              <a:rPr lang="tr-TR" dirty="0"/>
              <a:t> </a:t>
            </a:r>
            <a:r>
              <a:rPr lang="tr-TR" dirty="0" err="1"/>
              <a:t>dorsolateralis</a:t>
            </a:r>
            <a:r>
              <a:rPr lang="tr-TR" dirty="0"/>
              <a:t> III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Nucleus</a:t>
            </a:r>
            <a:r>
              <a:rPr lang="tr-TR" dirty="0"/>
              <a:t> </a:t>
            </a:r>
            <a:r>
              <a:rPr lang="tr-TR" dirty="0" err="1"/>
              <a:t>trochlearis</a:t>
            </a:r>
            <a:r>
              <a:rPr lang="tr-TR" dirty="0"/>
              <a:t> (IV)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Nucleus</a:t>
            </a:r>
            <a:r>
              <a:rPr lang="tr-TR" dirty="0"/>
              <a:t> </a:t>
            </a:r>
            <a:r>
              <a:rPr lang="tr-TR" dirty="0" err="1"/>
              <a:t>tractus</a:t>
            </a:r>
            <a:r>
              <a:rPr lang="tr-TR" dirty="0"/>
              <a:t> </a:t>
            </a:r>
            <a:r>
              <a:rPr lang="tr-TR" dirty="0" err="1"/>
              <a:t>mesencephalici</a:t>
            </a:r>
            <a:r>
              <a:rPr lang="tr-TR" dirty="0"/>
              <a:t> n. </a:t>
            </a:r>
            <a:r>
              <a:rPr lang="tr-TR" dirty="0" err="1"/>
              <a:t>trigemini</a:t>
            </a:r>
            <a:r>
              <a:rPr lang="tr-TR" dirty="0"/>
              <a:t> (V)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Nucleus</a:t>
            </a:r>
            <a:r>
              <a:rPr lang="tr-TR" dirty="0"/>
              <a:t> </a:t>
            </a:r>
            <a:r>
              <a:rPr lang="tr-TR" dirty="0" err="1"/>
              <a:t>sensorius</a:t>
            </a:r>
            <a:r>
              <a:rPr lang="tr-TR" dirty="0"/>
              <a:t> </a:t>
            </a:r>
            <a:r>
              <a:rPr lang="tr-TR" dirty="0" err="1"/>
              <a:t>principalis</a:t>
            </a:r>
            <a:r>
              <a:rPr lang="tr-TR" dirty="0"/>
              <a:t> (V)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Nucleus</a:t>
            </a:r>
            <a:r>
              <a:rPr lang="tr-TR" dirty="0"/>
              <a:t> </a:t>
            </a:r>
            <a:r>
              <a:rPr lang="tr-TR" dirty="0" err="1"/>
              <a:t>tractus</a:t>
            </a:r>
            <a:r>
              <a:rPr lang="tr-TR" dirty="0"/>
              <a:t> </a:t>
            </a:r>
            <a:r>
              <a:rPr lang="tr-TR" dirty="0" err="1"/>
              <a:t>spinalis</a:t>
            </a:r>
            <a:r>
              <a:rPr lang="tr-TR" dirty="0"/>
              <a:t> n. </a:t>
            </a:r>
            <a:r>
              <a:rPr lang="tr-TR" dirty="0" err="1"/>
              <a:t>trigemini</a:t>
            </a:r>
            <a:r>
              <a:rPr lang="tr-TR" dirty="0"/>
              <a:t> (V)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Nucleus</a:t>
            </a:r>
            <a:r>
              <a:rPr lang="tr-TR" dirty="0"/>
              <a:t> </a:t>
            </a:r>
            <a:r>
              <a:rPr lang="tr-TR" dirty="0" err="1"/>
              <a:t>motorius</a:t>
            </a:r>
            <a:r>
              <a:rPr lang="tr-TR" dirty="0"/>
              <a:t> n. </a:t>
            </a:r>
            <a:r>
              <a:rPr lang="tr-TR" dirty="0" err="1"/>
              <a:t>trigemini</a:t>
            </a:r>
            <a:r>
              <a:rPr lang="tr-TR" dirty="0"/>
              <a:t> (V)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Nucleus</a:t>
            </a:r>
            <a:r>
              <a:rPr lang="tr-TR" dirty="0"/>
              <a:t> </a:t>
            </a:r>
            <a:r>
              <a:rPr lang="tr-TR" dirty="0" err="1"/>
              <a:t>abducens</a:t>
            </a:r>
            <a:r>
              <a:rPr lang="tr-TR" dirty="0"/>
              <a:t> (VI)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Nucleus</a:t>
            </a:r>
            <a:r>
              <a:rPr lang="tr-TR" dirty="0"/>
              <a:t> </a:t>
            </a:r>
            <a:r>
              <a:rPr lang="tr-TR" dirty="0" err="1"/>
              <a:t>salivatorius</a:t>
            </a:r>
            <a:r>
              <a:rPr lang="tr-TR" dirty="0"/>
              <a:t> </a:t>
            </a:r>
            <a:r>
              <a:rPr lang="tr-TR" dirty="0" err="1"/>
              <a:t>superior</a:t>
            </a:r>
            <a:r>
              <a:rPr lang="tr-TR" dirty="0"/>
              <a:t> (VII)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Nucleus</a:t>
            </a:r>
            <a:r>
              <a:rPr lang="tr-TR" dirty="0"/>
              <a:t> n. </a:t>
            </a:r>
            <a:r>
              <a:rPr lang="tr-TR" dirty="0" err="1"/>
              <a:t>facialis</a:t>
            </a:r>
            <a:r>
              <a:rPr lang="tr-TR" dirty="0"/>
              <a:t> (VII)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Nucleus</a:t>
            </a:r>
            <a:r>
              <a:rPr lang="tr-TR" dirty="0"/>
              <a:t> </a:t>
            </a:r>
            <a:r>
              <a:rPr lang="tr-TR" dirty="0" err="1"/>
              <a:t>vestibulocohlearis</a:t>
            </a:r>
            <a:r>
              <a:rPr lang="tr-TR" dirty="0"/>
              <a:t> (VIII)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Nucleus</a:t>
            </a:r>
            <a:r>
              <a:rPr lang="tr-TR" dirty="0"/>
              <a:t> </a:t>
            </a:r>
            <a:r>
              <a:rPr lang="tr-TR" dirty="0" err="1"/>
              <a:t>tractus</a:t>
            </a:r>
            <a:r>
              <a:rPr lang="tr-TR" dirty="0"/>
              <a:t> </a:t>
            </a:r>
            <a:r>
              <a:rPr lang="tr-TR" dirty="0" err="1"/>
              <a:t>solitarii</a:t>
            </a:r>
            <a:r>
              <a:rPr lang="tr-TR" dirty="0"/>
              <a:t> (IX, X)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Nucleus</a:t>
            </a:r>
            <a:r>
              <a:rPr lang="tr-TR" dirty="0"/>
              <a:t> </a:t>
            </a:r>
            <a:r>
              <a:rPr lang="tr-TR" dirty="0" err="1"/>
              <a:t>ambigiuus</a:t>
            </a:r>
            <a:r>
              <a:rPr lang="tr-TR" dirty="0"/>
              <a:t> (IX, X, XI)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Nucleus</a:t>
            </a:r>
            <a:r>
              <a:rPr lang="tr-TR" dirty="0"/>
              <a:t> </a:t>
            </a:r>
            <a:r>
              <a:rPr lang="tr-TR" dirty="0" err="1"/>
              <a:t>dorsalis</a:t>
            </a:r>
            <a:r>
              <a:rPr lang="tr-TR" dirty="0"/>
              <a:t> n. </a:t>
            </a:r>
            <a:r>
              <a:rPr lang="tr-TR" dirty="0" err="1"/>
              <a:t>vagii</a:t>
            </a:r>
            <a:r>
              <a:rPr lang="tr-TR" dirty="0"/>
              <a:t> (IX, X)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Nucleus</a:t>
            </a:r>
            <a:r>
              <a:rPr lang="tr-TR" dirty="0"/>
              <a:t> </a:t>
            </a:r>
            <a:r>
              <a:rPr lang="tr-TR" dirty="0" err="1"/>
              <a:t>spinalis</a:t>
            </a:r>
            <a:r>
              <a:rPr lang="tr-TR" dirty="0"/>
              <a:t> n. </a:t>
            </a:r>
            <a:r>
              <a:rPr lang="tr-TR" dirty="0" err="1"/>
              <a:t>accessorii</a:t>
            </a:r>
            <a:r>
              <a:rPr lang="tr-TR" dirty="0"/>
              <a:t> (XI)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Nucleus</a:t>
            </a:r>
            <a:r>
              <a:rPr lang="tr-TR" dirty="0"/>
              <a:t> n. </a:t>
            </a:r>
            <a:r>
              <a:rPr lang="tr-TR" dirty="0" err="1"/>
              <a:t>hypoglossi</a:t>
            </a:r>
            <a:r>
              <a:rPr lang="tr-TR" dirty="0"/>
              <a:t> (XII)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Pons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Pyramis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Oliva</a:t>
            </a:r>
            <a:r>
              <a:rPr lang="en-US" dirty="0"/>
              <a:t> </a:t>
            </a:r>
          </a:p>
          <a:p>
            <a:pPr fontAlgn="base"/>
            <a:r>
              <a:rPr lang="tr-TR" dirty="0"/>
              <a:t>N. </a:t>
            </a:r>
            <a:r>
              <a:rPr lang="tr-TR" dirty="0" err="1"/>
              <a:t>Hypoglossus</a:t>
            </a:r>
            <a:r>
              <a:rPr lang="en-US" dirty="0"/>
              <a:t> </a:t>
            </a:r>
          </a:p>
          <a:p>
            <a:pPr fontAlgn="base"/>
            <a:r>
              <a:rPr lang="tr-TR" dirty="0"/>
              <a:t>N. </a:t>
            </a:r>
            <a:r>
              <a:rPr lang="tr-TR" dirty="0" err="1"/>
              <a:t>Accessorius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Medulla</a:t>
            </a:r>
            <a:r>
              <a:rPr lang="tr-TR" dirty="0"/>
              <a:t> </a:t>
            </a:r>
            <a:r>
              <a:rPr lang="tr-TR" dirty="0" err="1"/>
              <a:t>oblongata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Funiculus</a:t>
            </a:r>
            <a:r>
              <a:rPr lang="tr-TR" dirty="0"/>
              <a:t> </a:t>
            </a:r>
            <a:r>
              <a:rPr lang="tr-TR" dirty="0" err="1"/>
              <a:t>lateralis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Foramen</a:t>
            </a:r>
            <a:r>
              <a:rPr lang="tr-TR" dirty="0"/>
              <a:t> </a:t>
            </a:r>
            <a:r>
              <a:rPr lang="tr-TR" dirty="0" err="1"/>
              <a:t>caecum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Sulcus</a:t>
            </a:r>
            <a:r>
              <a:rPr lang="tr-TR" dirty="0"/>
              <a:t> </a:t>
            </a:r>
            <a:r>
              <a:rPr lang="tr-TR" dirty="0" err="1"/>
              <a:t>basilaris</a:t>
            </a:r>
            <a:r>
              <a:rPr lang="tr-TR" dirty="0"/>
              <a:t> </a:t>
            </a:r>
            <a:r>
              <a:rPr lang="tr-TR" dirty="0" err="1"/>
              <a:t>pontis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Fibrae</a:t>
            </a:r>
            <a:r>
              <a:rPr lang="tr-TR" dirty="0"/>
              <a:t> </a:t>
            </a:r>
            <a:r>
              <a:rPr lang="tr-TR" dirty="0" err="1"/>
              <a:t>pontis</a:t>
            </a:r>
            <a:r>
              <a:rPr lang="tr-TR" dirty="0"/>
              <a:t> </a:t>
            </a:r>
            <a:r>
              <a:rPr lang="tr-TR" dirty="0" err="1"/>
              <a:t>transversa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Pedunculus</a:t>
            </a:r>
            <a:r>
              <a:rPr lang="tr-TR" dirty="0"/>
              <a:t> </a:t>
            </a:r>
            <a:r>
              <a:rPr lang="tr-TR" dirty="0" err="1"/>
              <a:t>cerebri</a:t>
            </a:r>
            <a:r>
              <a:rPr lang="en-US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2043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20981" y="145473"/>
            <a:ext cx="10571019" cy="6712527"/>
          </a:xfrm>
        </p:spPr>
        <p:txBody>
          <a:bodyPr numCol="3">
            <a:normAutofit/>
          </a:bodyPr>
          <a:lstStyle/>
          <a:p>
            <a:pPr fontAlgn="base"/>
            <a:r>
              <a:rPr lang="tr-TR" b="1" dirty="0"/>
              <a:t>KRANİYAL SİNİRLER</a:t>
            </a:r>
            <a:r>
              <a:rPr lang="tr-TR" dirty="0"/>
              <a:t> </a:t>
            </a:r>
            <a:endParaRPr lang="tr-TR" dirty="0" smtClean="0"/>
          </a:p>
          <a:p>
            <a:pPr fontAlgn="base"/>
            <a:r>
              <a:rPr lang="tr-TR" dirty="0" err="1"/>
              <a:t>Substantia</a:t>
            </a:r>
            <a:r>
              <a:rPr lang="tr-TR" dirty="0"/>
              <a:t> </a:t>
            </a:r>
            <a:r>
              <a:rPr lang="tr-TR" dirty="0" err="1"/>
              <a:t>perforata</a:t>
            </a:r>
            <a:r>
              <a:rPr lang="tr-TR" dirty="0"/>
              <a:t> </a:t>
            </a:r>
            <a:r>
              <a:rPr lang="tr-TR" dirty="0" err="1"/>
              <a:t>posterior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Decussatio</a:t>
            </a:r>
            <a:r>
              <a:rPr lang="tr-TR" dirty="0"/>
              <a:t> </a:t>
            </a:r>
            <a:r>
              <a:rPr lang="tr-TR" dirty="0" err="1"/>
              <a:t>pyramidum</a:t>
            </a:r>
            <a:r>
              <a:rPr lang="en-US" dirty="0"/>
              <a:t> </a:t>
            </a:r>
          </a:p>
          <a:p>
            <a:pPr fontAlgn="base"/>
            <a:r>
              <a:rPr lang="tr-TR" dirty="0"/>
              <a:t>N. </a:t>
            </a:r>
            <a:r>
              <a:rPr lang="tr-TR" dirty="0" err="1"/>
              <a:t>Vagus</a:t>
            </a:r>
            <a:r>
              <a:rPr lang="en-US" dirty="0"/>
              <a:t> </a:t>
            </a:r>
          </a:p>
          <a:p>
            <a:pPr fontAlgn="base"/>
            <a:r>
              <a:rPr lang="tr-TR" dirty="0"/>
              <a:t>N. </a:t>
            </a:r>
            <a:r>
              <a:rPr lang="tr-TR" dirty="0" err="1"/>
              <a:t>glossopharyngeus</a:t>
            </a:r>
            <a:r>
              <a:rPr lang="en-US" dirty="0"/>
              <a:t> </a:t>
            </a:r>
          </a:p>
          <a:p>
            <a:pPr fontAlgn="base"/>
            <a:r>
              <a:rPr lang="tr-TR" dirty="0"/>
              <a:t>N. </a:t>
            </a:r>
            <a:r>
              <a:rPr lang="tr-TR" dirty="0" err="1"/>
              <a:t>Abducens</a:t>
            </a:r>
            <a:r>
              <a:rPr lang="en-US" dirty="0"/>
              <a:t> </a:t>
            </a:r>
          </a:p>
          <a:p>
            <a:pPr fontAlgn="base"/>
            <a:r>
              <a:rPr lang="tr-TR" dirty="0"/>
              <a:t>N. </a:t>
            </a:r>
            <a:r>
              <a:rPr lang="tr-TR" dirty="0" err="1"/>
              <a:t>Facialis</a:t>
            </a:r>
            <a:r>
              <a:rPr lang="en-US" dirty="0"/>
              <a:t> </a:t>
            </a:r>
          </a:p>
          <a:p>
            <a:pPr fontAlgn="base"/>
            <a:r>
              <a:rPr lang="tr-TR" dirty="0"/>
              <a:t>N. </a:t>
            </a:r>
            <a:r>
              <a:rPr lang="tr-TR" dirty="0" err="1"/>
              <a:t>Vestibulocohlearis</a:t>
            </a:r>
            <a:r>
              <a:rPr lang="en-US" dirty="0"/>
              <a:t> </a:t>
            </a:r>
          </a:p>
          <a:p>
            <a:pPr fontAlgn="base"/>
            <a:r>
              <a:rPr lang="tr-TR" dirty="0"/>
              <a:t>N. </a:t>
            </a:r>
            <a:r>
              <a:rPr lang="tr-TR" dirty="0" err="1"/>
              <a:t>Trigeminus</a:t>
            </a:r>
            <a:r>
              <a:rPr lang="en-US" dirty="0"/>
              <a:t> </a:t>
            </a:r>
          </a:p>
          <a:p>
            <a:pPr fontAlgn="base"/>
            <a:r>
              <a:rPr lang="tr-TR" dirty="0"/>
              <a:t>N. </a:t>
            </a:r>
            <a:r>
              <a:rPr lang="tr-TR" dirty="0" err="1"/>
              <a:t>Trochlearis</a:t>
            </a:r>
            <a:r>
              <a:rPr lang="en-US" dirty="0"/>
              <a:t> </a:t>
            </a:r>
          </a:p>
          <a:p>
            <a:pPr fontAlgn="base"/>
            <a:r>
              <a:rPr lang="tr-TR" dirty="0"/>
              <a:t>N. </a:t>
            </a:r>
            <a:r>
              <a:rPr lang="tr-TR" dirty="0" err="1"/>
              <a:t>Occulomotorius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Corpus</a:t>
            </a:r>
            <a:r>
              <a:rPr lang="tr-TR" dirty="0"/>
              <a:t> </a:t>
            </a:r>
            <a:r>
              <a:rPr lang="tr-TR" dirty="0" err="1"/>
              <a:t>mamillare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Tractus</a:t>
            </a:r>
            <a:r>
              <a:rPr lang="tr-TR" dirty="0"/>
              <a:t> </a:t>
            </a:r>
            <a:r>
              <a:rPr lang="tr-TR" dirty="0" err="1"/>
              <a:t>opticus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Infundubulum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Chiasma</a:t>
            </a:r>
            <a:r>
              <a:rPr lang="tr-TR" dirty="0"/>
              <a:t> </a:t>
            </a:r>
            <a:r>
              <a:rPr lang="tr-TR" dirty="0" err="1"/>
              <a:t>opticum</a:t>
            </a:r>
            <a:r>
              <a:rPr lang="en-US" dirty="0"/>
              <a:t> </a:t>
            </a:r>
          </a:p>
          <a:p>
            <a:pPr fontAlgn="base"/>
            <a:r>
              <a:rPr lang="tr-TR" dirty="0"/>
              <a:t>N. </a:t>
            </a:r>
            <a:r>
              <a:rPr lang="tr-TR" dirty="0" err="1"/>
              <a:t>Opticus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Ventriculus</a:t>
            </a:r>
            <a:r>
              <a:rPr lang="tr-TR" dirty="0"/>
              <a:t> III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Truncus</a:t>
            </a:r>
            <a:r>
              <a:rPr lang="tr-TR" dirty="0"/>
              <a:t> </a:t>
            </a:r>
            <a:r>
              <a:rPr lang="tr-TR" dirty="0" err="1"/>
              <a:t>corporis</a:t>
            </a:r>
            <a:r>
              <a:rPr lang="tr-TR" dirty="0"/>
              <a:t> </a:t>
            </a:r>
            <a:r>
              <a:rPr lang="tr-TR" dirty="0" err="1"/>
              <a:t>callosi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Ventriculus</a:t>
            </a:r>
            <a:r>
              <a:rPr lang="tr-TR" dirty="0"/>
              <a:t> </a:t>
            </a:r>
            <a:r>
              <a:rPr lang="tr-TR" dirty="0" err="1"/>
              <a:t>lateralis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Septum</a:t>
            </a:r>
            <a:r>
              <a:rPr lang="tr-TR" dirty="0"/>
              <a:t> </a:t>
            </a:r>
            <a:r>
              <a:rPr lang="tr-TR" dirty="0" err="1"/>
              <a:t>pellucidum</a:t>
            </a:r>
            <a:r>
              <a:rPr lang="en-US" dirty="0"/>
              <a:t> </a:t>
            </a:r>
          </a:p>
          <a:p>
            <a:pPr fontAlgn="base"/>
            <a:r>
              <a:rPr lang="tr-TR" dirty="0" err="1"/>
              <a:t>Columna</a:t>
            </a:r>
            <a:r>
              <a:rPr lang="tr-TR" dirty="0"/>
              <a:t> </a:t>
            </a:r>
            <a:r>
              <a:rPr lang="tr-TR" dirty="0" err="1"/>
              <a:t>fornicis</a:t>
            </a:r>
            <a:r>
              <a:rPr lang="en-US" dirty="0"/>
              <a:t> </a:t>
            </a:r>
          </a:p>
          <a:p>
            <a:pPr fontAlgn="base"/>
            <a:r>
              <a:rPr lang="en-US" b="1" dirty="0"/>
              <a:t>PLEXUS BRACHIALIS</a:t>
            </a:r>
            <a:r>
              <a:rPr lang="en-US" i="1" dirty="0"/>
              <a:t> </a:t>
            </a:r>
          </a:p>
          <a:p>
            <a:pPr fontAlgn="base"/>
            <a:r>
              <a:rPr lang="en-US" b="1" dirty="0" err="1"/>
              <a:t>Nomina</a:t>
            </a:r>
            <a:r>
              <a:rPr lang="en-US" b="1" dirty="0"/>
              <a:t> </a:t>
            </a:r>
            <a:r>
              <a:rPr lang="en-US" b="1" dirty="0" err="1"/>
              <a:t>generalia</a:t>
            </a:r>
            <a:r>
              <a:rPr lang="en-US" i="1" dirty="0"/>
              <a:t> </a:t>
            </a:r>
          </a:p>
          <a:p>
            <a:pPr fontAlgn="base"/>
            <a:r>
              <a:rPr lang="en-US" dirty="0"/>
              <a:t>Radices</a:t>
            </a:r>
            <a:r>
              <a:rPr lang="tr-TR" dirty="0"/>
              <a:t> </a:t>
            </a:r>
            <a:r>
              <a:rPr lang="en-US" i="1" dirty="0"/>
              <a:t> </a:t>
            </a:r>
          </a:p>
          <a:p>
            <a:pPr fontAlgn="base"/>
            <a:r>
              <a:rPr lang="en-US" dirty="0"/>
              <a:t>Trunci</a:t>
            </a:r>
            <a:r>
              <a:rPr lang="tr-TR" dirty="0"/>
              <a:t> </a:t>
            </a:r>
            <a:r>
              <a:rPr lang="en-US" i="1" dirty="0"/>
              <a:t> </a:t>
            </a:r>
          </a:p>
          <a:p>
            <a:pPr fontAlgn="base"/>
            <a:r>
              <a:rPr lang="en-US" dirty="0"/>
              <a:t>  Truncus superior</a:t>
            </a:r>
            <a:r>
              <a:rPr lang="tr-TR" dirty="0"/>
              <a:t> </a:t>
            </a:r>
            <a:r>
              <a:rPr lang="en-US" i="1" dirty="0"/>
              <a:t> </a:t>
            </a:r>
          </a:p>
          <a:p>
            <a:pPr fontAlgn="base"/>
            <a:r>
              <a:rPr lang="en-US" dirty="0"/>
              <a:t>  Truncus </a:t>
            </a:r>
            <a:r>
              <a:rPr lang="en-US" dirty="0" err="1"/>
              <a:t>medius</a:t>
            </a:r>
            <a:r>
              <a:rPr lang="tr-TR" dirty="0"/>
              <a:t> </a:t>
            </a:r>
            <a:r>
              <a:rPr lang="en-US" i="1" dirty="0"/>
              <a:t> </a:t>
            </a:r>
          </a:p>
          <a:p>
            <a:pPr fontAlgn="base"/>
            <a:r>
              <a:rPr lang="tr-TR" dirty="0"/>
              <a:t>   </a:t>
            </a:r>
            <a:r>
              <a:rPr lang="tr-TR" dirty="0" err="1"/>
              <a:t>Truncus</a:t>
            </a:r>
            <a:r>
              <a:rPr lang="tr-TR" dirty="0"/>
              <a:t> </a:t>
            </a:r>
            <a:r>
              <a:rPr lang="tr-TR" dirty="0" err="1"/>
              <a:t>inferior</a:t>
            </a:r>
            <a:r>
              <a:rPr lang="tr-TR" dirty="0"/>
              <a:t> </a:t>
            </a:r>
            <a:r>
              <a:rPr lang="en-US" i="1" dirty="0"/>
              <a:t> </a:t>
            </a:r>
          </a:p>
          <a:p>
            <a:pPr fontAlgn="base"/>
            <a:r>
              <a:rPr lang="tr-TR" dirty="0" err="1"/>
              <a:t>Divisiones</a:t>
            </a:r>
            <a:r>
              <a:rPr lang="tr-TR" dirty="0"/>
              <a:t> </a:t>
            </a:r>
            <a:r>
              <a:rPr lang="tr-TR" dirty="0" err="1"/>
              <a:t>anteriores</a:t>
            </a:r>
            <a:r>
              <a:rPr lang="tr-TR" dirty="0"/>
              <a:t> </a:t>
            </a:r>
            <a:r>
              <a:rPr lang="en-US" i="1" dirty="0"/>
              <a:t> </a:t>
            </a:r>
          </a:p>
          <a:p>
            <a:pPr fontAlgn="base"/>
            <a:r>
              <a:rPr lang="tr-TR" dirty="0" err="1"/>
              <a:t>Divisiones</a:t>
            </a:r>
            <a:r>
              <a:rPr lang="tr-TR" dirty="0"/>
              <a:t> </a:t>
            </a:r>
            <a:r>
              <a:rPr lang="tr-TR" dirty="0" err="1"/>
              <a:t>posteriores</a:t>
            </a:r>
            <a:r>
              <a:rPr lang="tr-TR" dirty="0"/>
              <a:t> </a:t>
            </a:r>
            <a:r>
              <a:rPr lang="en-US" i="1" dirty="0"/>
              <a:t> </a:t>
            </a:r>
          </a:p>
          <a:p>
            <a:pPr fontAlgn="base"/>
            <a:r>
              <a:rPr lang="tr-TR" dirty="0" err="1"/>
              <a:t>Fasciculi</a:t>
            </a:r>
            <a:r>
              <a:rPr lang="en-US" i="1" dirty="0"/>
              <a:t> </a:t>
            </a:r>
          </a:p>
          <a:p>
            <a:pPr fontAlgn="base"/>
            <a:r>
              <a:rPr lang="tr-TR" b="1" dirty="0"/>
              <a:t>Pars </a:t>
            </a:r>
            <a:r>
              <a:rPr lang="tr-TR" b="1" dirty="0" err="1"/>
              <a:t>supraclavicularis</a:t>
            </a:r>
            <a:r>
              <a:rPr lang="tr-TR" b="1" dirty="0"/>
              <a:t>  </a:t>
            </a:r>
            <a:r>
              <a:rPr lang="en-US" i="1" dirty="0"/>
              <a:t> </a:t>
            </a:r>
          </a:p>
          <a:p>
            <a:pPr fontAlgn="base"/>
            <a:r>
              <a:rPr lang="tr-TR" dirty="0"/>
              <a:t>N. </a:t>
            </a:r>
            <a:r>
              <a:rPr lang="tr-TR" dirty="0" err="1"/>
              <a:t>dorsalis</a:t>
            </a:r>
            <a:r>
              <a:rPr lang="tr-TR" dirty="0"/>
              <a:t> </a:t>
            </a:r>
            <a:r>
              <a:rPr lang="tr-TR" dirty="0" err="1"/>
              <a:t>scapulae</a:t>
            </a:r>
            <a:r>
              <a:rPr lang="tr-TR" dirty="0"/>
              <a:t>  </a:t>
            </a:r>
            <a:r>
              <a:rPr lang="en-US" i="1" dirty="0"/>
              <a:t> </a:t>
            </a:r>
          </a:p>
          <a:p>
            <a:pPr fontAlgn="base"/>
            <a:r>
              <a:rPr lang="tr-TR" dirty="0"/>
              <a:t>N. </a:t>
            </a:r>
            <a:r>
              <a:rPr lang="tr-TR" dirty="0" err="1"/>
              <a:t>thoracicus</a:t>
            </a:r>
            <a:r>
              <a:rPr lang="tr-TR" dirty="0"/>
              <a:t> </a:t>
            </a:r>
            <a:r>
              <a:rPr lang="tr-TR" dirty="0" err="1"/>
              <a:t>longus</a:t>
            </a:r>
            <a:r>
              <a:rPr lang="tr-TR" dirty="0"/>
              <a:t>  </a:t>
            </a:r>
            <a:r>
              <a:rPr lang="en-US" i="1" dirty="0"/>
              <a:t> </a:t>
            </a:r>
          </a:p>
          <a:p>
            <a:pPr fontAlgn="base"/>
            <a:r>
              <a:rPr lang="tr-TR" dirty="0"/>
              <a:t>N. </a:t>
            </a:r>
            <a:r>
              <a:rPr lang="tr-TR" dirty="0" err="1"/>
              <a:t>subclavius</a:t>
            </a:r>
            <a:r>
              <a:rPr lang="tr-TR" dirty="0"/>
              <a:t>  </a:t>
            </a:r>
            <a:r>
              <a:rPr lang="en-US" i="1" dirty="0"/>
              <a:t> </a:t>
            </a:r>
          </a:p>
          <a:p>
            <a:pPr fontAlgn="base"/>
            <a:r>
              <a:rPr lang="tr-TR" dirty="0"/>
              <a:t>N. </a:t>
            </a:r>
            <a:r>
              <a:rPr lang="tr-TR" dirty="0" err="1"/>
              <a:t>suprascapularis</a:t>
            </a:r>
            <a:r>
              <a:rPr lang="tr-TR" dirty="0"/>
              <a:t>  </a:t>
            </a:r>
            <a:r>
              <a:rPr lang="en-US" i="1" dirty="0"/>
              <a:t> </a:t>
            </a:r>
          </a:p>
          <a:p>
            <a:pPr fontAlgn="base"/>
            <a:r>
              <a:rPr lang="tr-TR" dirty="0" err="1"/>
              <a:t>Nn</a:t>
            </a:r>
            <a:r>
              <a:rPr lang="tr-TR" dirty="0"/>
              <a:t>. </a:t>
            </a:r>
            <a:r>
              <a:rPr lang="tr-TR" dirty="0" err="1"/>
              <a:t>subscapulares</a:t>
            </a:r>
            <a:r>
              <a:rPr lang="tr-TR" dirty="0"/>
              <a:t>  </a:t>
            </a:r>
            <a:r>
              <a:rPr lang="en-US" i="1" dirty="0"/>
              <a:t> </a:t>
            </a:r>
          </a:p>
          <a:p>
            <a:pPr fontAlgn="base"/>
            <a:r>
              <a:rPr lang="fr-FR" dirty="0"/>
              <a:t>N. </a:t>
            </a:r>
            <a:r>
              <a:rPr lang="fr-FR" dirty="0" err="1"/>
              <a:t>thoracodorsalis</a:t>
            </a:r>
            <a:r>
              <a:rPr lang="tr-TR" dirty="0"/>
              <a:t>  </a:t>
            </a:r>
            <a:r>
              <a:rPr lang="en-US" i="1" dirty="0"/>
              <a:t> </a:t>
            </a:r>
          </a:p>
          <a:p>
            <a:pPr fontAlgn="base"/>
            <a:r>
              <a:rPr lang="fr-FR" dirty="0"/>
              <a:t>N. </a:t>
            </a:r>
            <a:r>
              <a:rPr lang="fr-FR" dirty="0" err="1"/>
              <a:t>pectoralis</a:t>
            </a:r>
            <a:r>
              <a:rPr lang="fr-FR" dirty="0"/>
              <a:t> </a:t>
            </a:r>
            <a:r>
              <a:rPr lang="fr-FR" dirty="0" err="1"/>
              <a:t>medialis</a:t>
            </a:r>
            <a:r>
              <a:rPr lang="tr-TR" dirty="0"/>
              <a:t>  </a:t>
            </a:r>
            <a:r>
              <a:rPr lang="en-US" i="1" dirty="0"/>
              <a:t> </a:t>
            </a:r>
          </a:p>
          <a:p>
            <a:pPr fontAlgn="base"/>
            <a:r>
              <a:rPr lang="fr-FR" dirty="0"/>
              <a:t>N. </a:t>
            </a:r>
            <a:r>
              <a:rPr lang="fr-FR" dirty="0" err="1"/>
              <a:t>pectoralis</a:t>
            </a:r>
            <a:r>
              <a:rPr lang="fr-FR" dirty="0"/>
              <a:t> </a:t>
            </a:r>
            <a:r>
              <a:rPr lang="fr-FR" dirty="0" err="1"/>
              <a:t>lateralis</a:t>
            </a:r>
            <a:r>
              <a:rPr lang="tr-TR" dirty="0"/>
              <a:t>  </a:t>
            </a:r>
            <a:r>
              <a:rPr lang="en-US" i="1" dirty="0"/>
              <a:t> </a:t>
            </a:r>
          </a:p>
          <a:p>
            <a:pPr fontAlgn="base"/>
            <a:r>
              <a:rPr lang="fr-FR" dirty="0" err="1"/>
              <a:t>Rr</a:t>
            </a:r>
            <a:r>
              <a:rPr lang="fr-FR" dirty="0"/>
              <a:t>. </a:t>
            </a:r>
            <a:r>
              <a:rPr lang="fr-FR" dirty="0" err="1"/>
              <a:t>musculares</a:t>
            </a:r>
            <a:r>
              <a:rPr lang="tr-TR" dirty="0"/>
              <a:t> </a:t>
            </a:r>
            <a:r>
              <a:rPr lang="en-US" i="1" dirty="0"/>
              <a:t> </a:t>
            </a:r>
          </a:p>
          <a:p>
            <a:pPr fontAlgn="base"/>
            <a:r>
              <a:rPr lang="fr-FR" b="1" dirty="0"/>
              <a:t>Pars </a:t>
            </a:r>
            <a:r>
              <a:rPr lang="fr-FR" b="1" dirty="0" err="1"/>
              <a:t>infraclavicularis</a:t>
            </a:r>
            <a:r>
              <a:rPr lang="en-US" i="1" dirty="0"/>
              <a:t> </a:t>
            </a:r>
          </a:p>
          <a:p>
            <a:pPr fontAlgn="base"/>
            <a:r>
              <a:rPr lang="fr-FR" dirty="0" err="1"/>
              <a:t>Fasciculus</a:t>
            </a:r>
            <a:r>
              <a:rPr lang="fr-FR" dirty="0"/>
              <a:t> </a:t>
            </a:r>
            <a:r>
              <a:rPr lang="fr-FR" dirty="0" err="1"/>
              <a:t>lateralis</a:t>
            </a:r>
            <a:r>
              <a:rPr lang="en-US" i="1" dirty="0"/>
              <a:t> </a:t>
            </a:r>
          </a:p>
          <a:p>
            <a:pPr fontAlgn="base"/>
            <a:r>
              <a:rPr lang="fr-FR" dirty="0" err="1"/>
              <a:t>Fasciculus</a:t>
            </a:r>
            <a:r>
              <a:rPr lang="fr-FR" dirty="0"/>
              <a:t> </a:t>
            </a:r>
            <a:r>
              <a:rPr lang="fr-FR" dirty="0" err="1"/>
              <a:t>medialis</a:t>
            </a:r>
            <a:r>
              <a:rPr lang="en-US" i="1" dirty="0"/>
              <a:t> </a:t>
            </a:r>
          </a:p>
          <a:p>
            <a:pPr fontAlgn="base"/>
            <a:r>
              <a:rPr lang="fr-FR" dirty="0" err="1"/>
              <a:t>Fasciculus</a:t>
            </a:r>
            <a:r>
              <a:rPr lang="fr-FR" dirty="0"/>
              <a:t> </a:t>
            </a:r>
            <a:r>
              <a:rPr lang="fr-FR" dirty="0" err="1"/>
              <a:t>posterior</a:t>
            </a:r>
            <a:r>
              <a:rPr lang="en-US" i="1" dirty="0"/>
              <a:t> </a:t>
            </a:r>
          </a:p>
          <a:p>
            <a:pPr fontAlgn="base"/>
            <a:r>
              <a:rPr lang="fr-FR" b="1" dirty="0"/>
              <a:t>N. </a:t>
            </a:r>
            <a:r>
              <a:rPr lang="fr-FR" b="1" dirty="0" err="1"/>
              <a:t>musculocutaneus</a:t>
            </a:r>
            <a:r>
              <a:rPr lang="fr-FR" dirty="0"/>
              <a:t> </a:t>
            </a:r>
            <a:r>
              <a:rPr lang="en-US" i="1" dirty="0"/>
              <a:t> </a:t>
            </a:r>
          </a:p>
          <a:p>
            <a:pPr fontAlgn="base"/>
            <a:r>
              <a:rPr lang="fr-FR" dirty="0" err="1"/>
              <a:t>Rr</a:t>
            </a:r>
            <a:r>
              <a:rPr lang="fr-FR" dirty="0"/>
              <a:t>. </a:t>
            </a:r>
            <a:r>
              <a:rPr lang="fr-FR" dirty="0" err="1"/>
              <a:t>rnusculares</a:t>
            </a:r>
            <a:r>
              <a:rPr lang="fr-FR" dirty="0"/>
              <a:t> </a:t>
            </a:r>
            <a:r>
              <a:rPr lang="en-US" i="1" dirty="0"/>
              <a:t> </a:t>
            </a:r>
          </a:p>
          <a:p>
            <a:pPr fontAlgn="base"/>
            <a:r>
              <a:rPr lang="fr-FR" dirty="0"/>
              <a:t>N. </a:t>
            </a:r>
            <a:r>
              <a:rPr lang="fr-FR" dirty="0" err="1"/>
              <a:t>cutaneus</a:t>
            </a:r>
            <a:r>
              <a:rPr lang="fr-FR" dirty="0"/>
              <a:t> </a:t>
            </a:r>
            <a:r>
              <a:rPr lang="fr-FR" dirty="0" err="1"/>
              <a:t>antebrachii</a:t>
            </a:r>
            <a:r>
              <a:rPr lang="fr-FR" dirty="0"/>
              <a:t> </a:t>
            </a:r>
            <a:r>
              <a:rPr lang="fr-FR" dirty="0" err="1" smtClean="0"/>
              <a:t>lateralis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4781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20981" y="145473"/>
            <a:ext cx="10571019" cy="6712527"/>
          </a:xfrm>
        </p:spPr>
        <p:txBody>
          <a:bodyPr numCol="3">
            <a:normAutofit/>
          </a:bodyPr>
          <a:lstStyle/>
          <a:p>
            <a:pPr fontAlgn="base"/>
            <a:r>
              <a:rPr lang="en-US" b="1" dirty="0" smtClean="0"/>
              <a:t>PLEXUS </a:t>
            </a:r>
            <a:r>
              <a:rPr lang="en-US" b="1" dirty="0"/>
              <a:t>BRACHIALIS</a:t>
            </a:r>
            <a:r>
              <a:rPr lang="en-US" i="1" dirty="0"/>
              <a:t> </a:t>
            </a:r>
          </a:p>
          <a:p>
            <a:pPr fontAlgn="base"/>
            <a:r>
              <a:rPr lang="tr-TR" b="1" dirty="0" smtClean="0"/>
              <a:t>N</a:t>
            </a:r>
            <a:r>
              <a:rPr lang="tr-TR" b="1" dirty="0"/>
              <a:t>. </a:t>
            </a:r>
            <a:r>
              <a:rPr lang="tr-TR" b="1" dirty="0" err="1"/>
              <a:t>cutaneus</a:t>
            </a:r>
            <a:r>
              <a:rPr lang="tr-TR" b="1" dirty="0"/>
              <a:t> </a:t>
            </a:r>
            <a:r>
              <a:rPr lang="tr-TR" b="1" dirty="0" err="1"/>
              <a:t>brachii</a:t>
            </a:r>
            <a:r>
              <a:rPr lang="tr-TR" b="1" dirty="0"/>
              <a:t> </a:t>
            </a:r>
            <a:r>
              <a:rPr lang="tr-TR" b="1" dirty="0" err="1"/>
              <a:t>medialis</a:t>
            </a:r>
            <a:r>
              <a:rPr lang="tr-TR" b="1" dirty="0"/>
              <a:t> </a:t>
            </a:r>
            <a:r>
              <a:rPr lang="en-US" i="1" dirty="0"/>
              <a:t> </a:t>
            </a:r>
          </a:p>
          <a:p>
            <a:pPr fontAlgn="base"/>
            <a:r>
              <a:rPr lang="en-US" i="1" dirty="0"/>
              <a:t> </a:t>
            </a:r>
            <a:r>
              <a:rPr lang="tr-TR" b="1" dirty="0"/>
              <a:t>N. </a:t>
            </a:r>
            <a:r>
              <a:rPr lang="tr-TR" b="1" dirty="0" err="1"/>
              <a:t>cutaneus</a:t>
            </a:r>
            <a:r>
              <a:rPr lang="tr-TR" b="1" dirty="0"/>
              <a:t> </a:t>
            </a:r>
            <a:r>
              <a:rPr lang="tr-TR" b="1" dirty="0" err="1"/>
              <a:t>antebrachii</a:t>
            </a:r>
            <a:r>
              <a:rPr lang="tr-TR" b="1" dirty="0"/>
              <a:t> </a:t>
            </a:r>
            <a:r>
              <a:rPr lang="tr-TR" b="1" dirty="0" err="1"/>
              <a:t>medialis</a:t>
            </a:r>
            <a:r>
              <a:rPr lang="en-US" i="1" dirty="0"/>
              <a:t> </a:t>
            </a:r>
          </a:p>
          <a:p>
            <a:pPr fontAlgn="base"/>
            <a:r>
              <a:rPr lang="tr-TR" dirty="0"/>
              <a:t>R. </a:t>
            </a:r>
            <a:r>
              <a:rPr lang="tr-TR" dirty="0" err="1"/>
              <a:t>anterior</a:t>
            </a:r>
            <a:r>
              <a:rPr lang="en-US" i="1" dirty="0"/>
              <a:t> </a:t>
            </a:r>
          </a:p>
          <a:p>
            <a:pPr fontAlgn="base"/>
            <a:r>
              <a:rPr lang="tr-TR" dirty="0"/>
              <a:t>R. </a:t>
            </a:r>
            <a:r>
              <a:rPr lang="tr-TR" dirty="0" err="1"/>
              <a:t>posterior</a:t>
            </a:r>
            <a:r>
              <a:rPr lang="en-US" i="1" dirty="0"/>
              <a:t> </a:t>
            </a:r>
          </a:p>
          <a:p>
            <a:pPr fontAlgn="base"/>
            <a:r>
              <a:rPr lang="tr-TR" b="1" dirty="0"/>
              <a:t>N. </a:t>
            </a:r>
            <a:r>
              <a:rPr lang="tr-TR" b="1" dirty="0" err="1"/>
              <a:t>medianus</a:t>
            </a:r>
            <a:r>
              <a:rPr lang="en-US" i="1" dirty="0"/>
              <a:t> </a:t>
            </a:r>
          </a:p>
          <a:p>
            <a:pPr fontAlgn="base"/>
            <a:r>
              <a:rPr lang="tr-TR" dirty="0" err="1"/>
              <a:t>Radix</a:t>
            </a:r>
            <a:r>
              <a:rPr lang="tr-TR" dirty="0"/>
              <a:t> </a:t>
            </a:r>
            <a:r>
              <a:rPr lang="tr-TR" dirty="0" err="1"/>
              <a:t>medialis</a:t>
            </a:r>
            <a:r>
              <a:rPr lang="tr-TR" dirty="0"/>
              <a:t> </a:t>
            </a:r>
            <a:r>
              <a:rPr lang="tr-TR" dirty="0" err="1"/>
              <a:t>nervi</a:t>
            </a:r>
            <a:r>
              <a:rPr lang="tr-TR" dirty="0"/>
              <a:t> </a:t>
            </a:r>
            <a:r>
              <a:rPr lang="tr-TR" dirty="0" err="1"/>
              <a:t>mediani</a:t>
            </a:r>
            <a:r>
              <a:rPr lang="en-US" i="1" dirty="0"/>
              <a:t> </a:t>
            </a:r>
          </a:p>
          <a:p>
            <a:pPr fontAlgn="base"/>
            <a:r>
              <a:rPr lang="tr-TR" dirty="0" err="1"/>
              <a:t>Radix</a:t>
            </a:r>
            <a:r>
              <a:rPr lang="tr-TR" dirty="0"/>
              <a:t> </a:t>
            </a:r>
            <a:r>
              <a:rPr lang="tr-TR" dirty="0" err="1"/>
              <a:t>lateralis</a:t>
            </a:r>
            <a:r>
              <a:rPr lang="tr-TR" dirty="0"/>
              <a:t> </a:t>
            </a:r>
            <a:r>
              <a:rPr lang="tr-TR" dirty="0" err="1"/>
              <a:t>nervi</a:t>
            </a:r>
            <a:r>
              <a:rPr lang="tr-TR" dirty="0"/>
              <a:t> </a:t>
            </a:r>
            <a:r>
              <a:rPr lang="tr-TR" dirty="0" err="1"/>
              <a:t>mediani</a:t>
            </a:r>
            <a:r>
              <a:rPr lang="en-US" i="1" dirty="0"/>
              <a:t> </a:t>
            </a:r>
          </a:p>
          <a:p>
            <a:pPr fontAlgn="base"/>
            <a:r>
              <a:rPr lang="fr-FR" dirty="0"/>
              <a:t>N. </a:t>
            </a:r>
            <a:r>
              <a:rPr lang="fr-FR" dirty="0" err="1"/>
              <a:t>interosseus</a:t>
            </a:r>
            <a:r>
              <a:rPr lang="fr-FR" dirty="0"/>
              <a:t> </a:t>
            </a:r>
            <a:r>
              <a:rPr lang="fr-FR" dirty="0" err="1"/>
              <a:t>antebrachii</a:t>
            </a:r>
            <a:r>
              <a:rPr lang="fr-FR" dirty="0"/>
              <a:t> </a:t>
            </a:r>
            <a:r>
              <a:rPr lang="fr-FR" dirty="0" err="1"/>
              <a:t>anterior</a:t>
            </a:r>
            <a:r>
              <a:rPr lang="en-US" i="1" dirty="0"/>
              <a:t> </a:t>
            </a:r>
          </a:p>
          <a:p>
            <a:pPr fontAlgn="base"/>
            <a:r>
              <a:rPr lang="fr-FR" dirty="0" err="1"/>
              <a:t>Rr</a:t>
            </a:r>
            <a:r>
              <a:rPr lang="fr-FR" dirty="0"/>
              <a:t>. </a:t>
            </a:r>
            <a:r>
              <a:rPr lang="fr-FR" dirty="0" err="1"/>
              <a:t>musculares</a:t>
            </a:r>
            <a:r>
              <a:rPr lang="en-US" i="1" dirty="0"/>
              <a:t> </a:t>
            </a:r>
          </a:p>
          <a:p>
            <a:pPr fontAlgn="base"/>
            <a:r>
              <a:rPr lang="fr-FR" dirty="0"/>
              <a:t>R. </a:t>
            </a:r>
            <a:r>
              <a:rPr lang="fr-FR" dirty="0" err="1"/>
              <a:t>palmaris</a:t>
            </a:r>
            <a:r>
              <a:rPr lang="en-US" i="1" dirty="0"/>
              <a:t> </a:t>
            </a:r>
          </a:p>
          <a:p>
            <a:pPr fontAlgn="base"/>
            <a:r>
              <a:rPr lang="fr-FR" dirty="0"/>
              <a:t>R. </a:t>
            </a:r>
            <a:r>
              <a:rPr lang="fr-FR" dirty="0" err="1"/>
              <a:t>communicans</a:t>
            </a:r>
            <a:r>
              <a:rPr lang="fr-FR" dirty="0"/>
              <a:t> cum </a:t>
            </a:r>
            <a:r>
              <a:rPr lang="fr-FR" dirty="0" err="1"/>
              <a:t>nervo</a:t>
            </a:r>
            <a:r>
              <a:rPr lang="fr-FR" dirty="0"/>
              <a:t> </a:t>
            </a:r>
            <a:r>
              <a:rPr lang="fr-FR" dirty="0" err="1"/>
              <a:t>ulnari</a:t>
            </a:r>
            <a:r>
              <a:rPr lang="en-US" i="1" dirty="0"/>
              <a:t> </a:t>
            </a:r>
          </a:p>
          <a:p>
            <a:pPr fontAlgn="base"/>
            <a:r>
              <a:rPr lang="fr-FR" dirty="0" err="1"/>
              <a:t>Nn</a:t>
            </a:r>
            <a:r>
              <a:rPr lang="fr-FR" dirty="0"/>
              <a:t>. digitales </a:t>
            </a:r>
            <a:r>
              <a:rPr lang="fr-FR" dirty="0" err="1"/>
              <a:t>palmares</a:t>
            </a:r>
            <a:r>
              <a:rPr lang="fr-FR" dirty="0"/>
              <a:t> communes</a:t>
            </a:r>
            <a:r>
              <a:rPr lang="en-US" i="1" dirty="0"/>
              <a:t> </a:t>
            </a:r>
          </a:p>
          <a:p>
            <a:pPr fontAlgn="base"/>
            <a:r>
              <a:rPr lang="fr-FR" dirty="0"/>
              <a:t>  </a:t>
            </a:r>
            <a:r>
              <a:rPr lang="fr-FR" dirty="0" err="1"/>
              <a:t>Nn</a:t>
            </a:r>
            <a:r>
              <a:rPr lang="fr-FR" dirty="0"/>
              <a:t>. digitales </a:t>
            </a:r>
            <a:r>
              <a:rPr lang="fr-FR" dirty="0" err="1"/>
              <a:t>palmares</a:t>
            </a:r>
            <a:r>
              <a:rPr lang="fr-FR" dirty="0"/>
              <a:t> </a:t>
            </a:r>
            <a:r>
              <a:rPr lang="fr-FR" dirty="0" err="1"/>
              <a:t>proprii</a:t>
            </a:r>
            <a:r>
              <a:rPr lang="fr-FR" dirty="0"/>
              <a:t> </a:t>
            </a:r>
            <a:r>
              <a:rPr lang="en-US" i="1" dirty="0"/>
              <a:t> </a:t>
            </a:r>
          </a:p>
          <a:p>
            <a:pPr fontAlgn="base"/>
            <a:r>
              <a:rPr lang="fr-FR" b="1" dirty="0"/>
              <a:t>N. </a:t>
            </a:r>
            <a:r>
              <a:rPr lang="fr-FR" b="1" dirty="0" err="1"/>
              <a:t>ulnaris</a:t>
            </a:r>
            <a:r>
              <a:rPr lang="en-US" i="1" dirty="0"/>
              <a:t> </a:t>
            </a:r>
          </a:p>
          <a:p>
            <a:pPr fontAlgn="base"/>
            <a:r>
              <a:rPr lang="fr-FR" dirty="0" err="1"/>
              <a:t>Rr</a:t>
            </a:r>
            <a:r>
              <a:rPr lang="fr-FR" dirty="0"/>
              <a:t>. </a:t>
            </a:r>
            <a:r>
              <a:rPr lang="fr-FR" dirty="0" err="1"/>
              <a:t>musculares</a:t>
            </a:r>
            <a:r>
              <a:rPr lang="fr-FR" dirty="0"/>
              <a:t> </a:t>
            </a:r>
            <a:r>
              <a:rPr lang="en-US" i="1" dirty="0"/>
              <a:t> </a:t>
            </a:r>
          </a:p>
          <a:p>
            <a:pPr fontAlgn="base"/>
            <a:r>
              <a:rPr lang="fr-FR" dirty="0"/>
              <a:t>R. </a:t>
            </a:r>
            <a:r>
              <a:rPr lang="fr-FR" dirty="0" err="1"/>
              <a:t>dorsalis</a:t>
            </a:r>
            <a:r>
              <a:rPr lang="en-US" i="1" dirty="0"/>
              <a:t> </a:t>
            </a:r>
          </a:p>
          <a:p>
            <a:pPr fontAlgn="base"/>
            <a:r>
              <a:rPr lang="fr-FR" dirty="0"/>
              <a:t>  </a:t>
            </a:r>
            <a:r>
              <a:rPr lang="fr-FR" dirty="0" err="1"/>
              <a:t>Nn</a:t>
            </a:r>
            <a:r>
              <a:rPr lang="fr-FR" dirty="0"/>
              <a:t>. digitales dorsales </a:t>
            </a:r>
            <a:r>
              <a:rPr lang="en-US" i="1" dirty="0"/>
              <a:t> </a:t>
            </a:r>
          </a:p>
          <a:p>
            <a:pPr fontAlgn="base"/>
            <a:r>
              <a:rPr lang="fr-FR" dirty="0"/>
              <a:t>R. </a:t>
            </a:r>
            <a:r>
              <a:rPr lang="fr-FR" dirty="0" err="1"/>
              <a:t>palmaris</a:t>
            </a:r>
            <a:r>
              <a:rPr lang="fr-FR" dirty="0"/>
              <a:t> </a:t>
            </a:r>
            <a:r>
              <a:rPr lang="en-US" i="1" dirty="0"/>
              <a:t> </a:t>
            </a:r>
          </a:p>
          <a:p>
            <a:pPr fontAlgn="base"/>
            <a:r>
              <a:rPr lang="fr-FR" dirty="0"/>
              <a:t>R. </a:t>
            </a:r>
            <a:r>
              <a:rPr lang="fr-FR" dirty="0" err="1"/>
              <a:t>superficialis</a:t>
            </a:r>
            <a:r>
              <a:rPr lang="en-US" i="1" dirty="0"/>
              <a:t> </a:t>
            </a:r>
          </a:p>
          <a:p>
            <a:pPr fontAlgn="base"/>
            <a:r>
              <a:rPr lang="fr-FR" dirty="0"/>
              <a:t> </a:t>
            </a:r>
            <a:r>
              <a:rPr lang="fr-FR" dirty="0" err="1"/>
              <a:t>Nn</a:t>
            </a:r>
            <a:r>
              <a:rPr lang="fr-FR" dirty="0"/>
              <a:t>. digitales </a:t>
            </a:r>
            <a:r>
              <a:rPr lang="fr-FR" dirty="0" err="1"/>
              <a:t>palmares</a:t>
            </a:r>
            <a:r>
              <a:rPr lang="fr-FR" dirty="0"/>
              <a:t> communes</a:t>
            </a:r>
            <a:r>
              <a:rPr lang="en-US" i="1" dirty="0"/>
              <a:t> </a:t>
            </a:r>
          </a:p>
          <a:p>
            <a:pPr fontAlgn="base"/>
            <a:r>
              <a:rPr lang="tr-TR" dirty="0"/>
              <a:t>   </a:t>
            </a:r>
            <a:r>
              <a:rPr lang="fr-FR" dirty="0" err="1"/>
              <a:t>Nn</a:t>
            </a:r>
            <a:r>
              <a:rPr lang="fr-FR" dirty="0"/>
              <a:t>. digitales </a:t>
            </a:r>
            <a:r>
              <a:rPr lang="fr-FR" dirty="0" err="1"/>
              <a:t>palmares</a:t>
            </a:r>
            <a:r>
              <a:rPr lang="fr-FR" dirty="0"/>
              <a:t> </a:t>
            </a:r>
            <a:r>
              <a:rPr lang="fr-FR" dirty="0" err="1"/>
              <a:t>proprii</a:t>
            </a:r>
            <a:r>
              <a:rPr lang="fr-FR" dirty="0"/>
              <a:t> </a:t>
            </a:r>
            <a:r>
              <a:rPr lang="en-US" i="1" dirty="0"/>
              <a:t> </a:t>
            </a:r>
          </a:p>
          <a:p>
            <a:pPr fontAlgn="base"/>
            <a:r>
              <a:rPr lang="fr-FR" dirty="0"/>
              <a:t>R. </a:t>
            </a:r>
            <a:r>
              <a:rPr lang="fr-FR" dirty="0" err="1"/>
              <a:t>profundus</a:t>
            </a:r>
            <a:r>
              <a:rPr lang="fr-FR" dirty="0"/>
              <a:t> </a:t>
            </a:r>
            <a:r>
              <a:rPr lang="en-US" i="1" dirty="0"/>
              <a:t> </a:t>
            </a:r>
          </a:p>
          <a:p>
            <a:pPr fontAlgn="base"/>
            <a:r>
              <a:rPr lang="fr-FR" b="1" dirty="0"/>
              <a:t>N. </a:t>
            </a:r>
            <a:r>
              <a:rPr lang="fr-FR" b="1" dirty="0" err="1"/>
              <a:t>radialis</a:t>
            </a:r>
            <a:r>
              <a:rPr lang="en-US" i="1" dirty="0"/>
              <a:t> </a:t>
            </a:r>
          </a:p>
          <a:p>
            <a:pPr fontAlgn="base"/>
            <a:r>
              <a:rPr lang="fr-FR" dirty="0"/>
              <a:t>N. </a:t>
            </a:r>
            <a:r>
              <a:rPr lang="fr-FR" dirty="0" err="1"/>
              <a:t>cutaneus</a:t>
            </a:r>
            <a:r>
              <a:rPr lang="fr-FR" dirty="0"/>
              <a:t> </a:t>
            </a:r>
            <a:r>
              <a:rPr lang="fr-FR" dirty="0" err="1"/>
              <a:t>brachii</a:t>
            </a:r>
            <a:r>
              <a:rPr lang="fr-FR" dirty="0"/>
              <a:t> </a:t>
            </a:r>
            <a:r>
              <a:rPr lang="fr-FR" dirty="0" err="1"/>
              <a:t>posterior</a:t>
            </a:r>
            <a:r>
              <a:rPr lang="en-US" i="1" dirty="0"/>
              <a:t> </a:t>
            </a:r>
          </a:p>
          <a:p>
            <a:pPr fontAlgn="base"/>
            <a:r>
              <a:rPr lang="en-US" dirty="0"/>
              <a:t>N. </a:t>
            </a:r>
            <a:r>
              <a:rPr lang="en-US" dirty="0" err="1"/>
              <a:t>cutaneus</a:t>
            </a:r>
            <a:r>
              <a:rPr lang="en-US" dirty="0"/>
              <a:t> </a:t>
            </a:r>
            <a:r>
              <a:rPr lang="en-US" dirty="0" err="1"/>
              <a:t>brachii</a:t>
            </a:r>
            <a:r>
              <a:rPr lang="en-US" dirty="0"/>
              <a:t> </a:t>
            </a:r>
            <a:r>
              <a:rPr lang="en-US" dirty="0" err="1"/>
              <a:t>lateralis</a:t>
            </a:r>
            <a:r>
              <a:rPr lang="en-US" dirty="0"/>
              <a:t> inferior </a:t>
            </a:r>
            <a:r>
              <a:rPr lang="en-US" i="1" dirty="0"/>
              <a:t> </a:t>
            </a:r>
          </a:p>
          <a:p>
            <a:pPr fontAlgn="base"/>
            <a:r>
              <a:rPr lang="en-US" dirty="0"/>
              <a:t>N. </a:t>
            </a:r>
            <a:r>
              <a:rPr lang="en-US" dirty="0" err="1"/>
              <a:t>cutaneus</a:t>
            </a:r>
            <a:r>
              <a:rPr lang="en-US" dirty="0"/>
              <a:t> </a:t>
            </a:r>
            <a:r>
              <a:rPr lang="en-US" dirty="0" err="1"/>
              <a:t>antebrachii</a:t>
            </a:r>
            <a:r>
              <a:rPr lang="en-US" dirty="0"/>
              <a:t> posterior</a:t>
            </a:r>
            <a:r>
              <a:rPr lang="en-US" i="1" dirty="0"/>
              <a:t> </a:t>
            </a:r>
          </a:p>
          <a:p>
            <a:pPr fontAlgn="base"/>
            <a:r>
              <a:rPr lang="en-US" dirty="0"/>
              <a:t>Rr. </a:t>
            </a:r>
            <a:r>
              <a:rPr lang="en-US" dirty="0" err="1"/>
              <a:t>musculares</a:t>
            </a:r>
            <a:r>
              <a:rPr lang="en-US" i="1" dirty="0"/>
              <a:t> </a:t>
            </a:r>
          </a:p>
          <a:p>
            <a:pPr fontAlgn="base"/>
            <a:r>
              <a:rPr lang="tr-TR" dirty="0"/>
              <a:t>R. </a:t>
            </a:r>
            <a:r>
              <a:rPr lang="tr-TR" dirty="0" err="1"/>
              <a:t>profundus</a:t>
            </a:r>
            <a:r>
              <a:rPr lang="en-US" i="1" dirty="0"/>
              <a:t> </a:t>
            </a:r>
          </a:p>
          <a:p>
            <a:pPr fontAlgn="base"/>
            <a:r>
              <a:rPr lang="tr-TR" dirty="0"/>
              <a:t>  </a:t>
            </a:r>
            <a:r>
              <a:rPr lang="tr-TR" dirty="0" err="1"/>
              <a:t>N.interosseus</a:t>
            </a:r>
            <a:r>
              <a:rPr lang="tr-TR" dirty="0"/>
              <a:t> </a:t>
            </a:r>
            <a:r>
              <a:rPr lang="tr-TR" dirty="0" err="1"/>
              <a:t>antebrachii</a:t>
            </a:r>
            <a:r>
              <a:rPr lang="tr-TR" dirty="0"/>
              <a:t> </a:t>
            </a:r>
            <a:r>
              <a:rPr lang="tr-TR" dirty="0" err="1"/>
              <a:t>posterior</a:t>
            </a:r>
            <a:r>
              <a:rPr lang="tr-TR" dirty="0"/>
              <a:t> </a:t>
            </a:r>
            <a:r>
              <a:rPr lang="en-US" i="1" dirty="0"/>
              <a:t> </a:t>
            </a:r>
          </a:p>
          <a:p>
            <a:pPr fontAlgn="base"/>
            <a:r>
              <a:rPr lang="tr-TR" dirty="0"/>
              <a:t>R. </a:t>
            </a:r>
            <a:r>
              <a:rPr lang="tr-TR" dirty="0" err="1"/>
              <a:t>superficialis</a:t>
            </a:r>
            <a:r>
              <a:rPr lang="en-US" i="1" dirty="0"/>
              <a:t> </a:t>
            </a:r>
          </a:p>
          <a:p>
            <a:pPr fontAlgn="base"/>
            <a:r>
              <a:rPr lang="tr-TR" dirty="0"/>
              <a:t>  </a:t>
            </a:r>
            <a:r>
              <a:rPr lang="tr-TR" dirty="0" err="1"/>
              <a:t>R.communicans</a:t>
            </a:r>
            <a:r>
              <a:rPr lang="tr-TR" dirty="0"/>
              <a:t> </a:t>
            </a:r>
            <a:r>
              <a:rPr lang="tr-TR" dirty="0" err="1"/>
              <a:t>ulnaris</a:t>
            </a:r>
            <a:r>
              <a:rPr lang="en-US" i="1" dirty="0"/>
              <a:t> </a:t>
            </a:r>
          </a:p>
          <a:p>
            <a:pPr fontAlgn="base"/>
            <a:r>
              <a:rPr lang="tr-TR" dirty="0" err="1"/>
              <a:t>Nn</a:t>
            </a:r>
            <a:r>
              <a:rPr lang="tr-TR" dirty="0"/>
              <a:t>. </a:t>
            </a:r>
            <a:r>
              <a:rPr lang="tr-TR" dirty="0" err="1"/>
              <a:t>digitales</a:t>
            </a:r>
            <a:r>
              <a:rPr lang="tr-TR" dirty="0"/>
              <a:t> </a:t>
            </a:r>
            <a:r>
              <a:rPr lang="tr-TR" dirty="0" err="1"/>
              <a:t>dorsales</a:t>
            </a:r>
            <a:r>
              <a:rPr lang="tr-TR" dirty="0"/>
              <a:t> </a:t>
            </a:r>
            <a:r>
              <a:rPr lang="en-US" i="1" dirty="0"/>
              <a:t> </a:t>
            </a:r>
          </a:p>
          <a:p>
            <a:pPr fontAlgn="base"/>
            <a:r>
              <a:rPr lang="tr-TR" b="1" dirty="0" err="1"/>
              <a:t>N.axillaris</a:t>
            </a:r>
            <a:r>
              <a:rPr lang="en-US" i="1" dirty="0"/>
              <a:t> </a:t>
            </a:r>
          </a:p>
          <a:p>
            <a:pPr fontAlgn="base"/>
            <a:r>
              <a:rPr lang="tr-TR" dirty="0" err="1"/>
              <a:t>Rr</a:t>
            </a:r>
            <a:r>
              <a:rPr lang="tr-TR" dirty="0"/>
              <a:t>. </a:t>
            </a:r>
            <a:r>
              <a:rPr lang="tr-TR" dirty="0" err="1"/>
              <a:t>musculares</a:t>
            </a:r>
            <a:r>
              <a:rPr lang="en-US" i="1" dirty="0"/>
              <a:t> </a:t>
            </a:r>
          </a:p>
          <a:p>
            <a:pPr fontAlgn="base"/>
            <a:r>
              <a:rPr lang="tr-TR" dirty="0"/>
              <a:t>N. </a:t>
            </a:r>
            <a:r>
              <a:rPr lang="tr-TR" dirty="0" err="1"/>
              <a:t>cutaneus</a:t>
            </a:r>
            <a:r>
              <a:rPr lang="tr-TR" dirty="0"/>
              <a:t> </a:t>
            </a:r>
            <a:r>
              <a:rPr lang="tr-TR" dirty="0" err="1"/>
              <a:t>brachii</a:t>
            </a:r>
            <a:r>
              <a:rPr lang="tr-TR" dirty="0"/>
              <a:t> </a:t>
            </a:r>
            <a:r>
              <a:rPr lang="tr-TR" dirty="0" err="1"/>
              <a:t>lateralis</a:t>
            </a:r>
            <a:r>
              <a:rPr lang="tr-TR" dirty="0"/>
              <a:t> </a:t>
            </a:r>
            <a:r>
              <a:rPr lang="tr-TR" dirty="0" err="1"/>
              <a:t>superior</a:t>
            </a:r>
            <a:r>
              <a:rPr lang="en-US" i="1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761738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94</TotalTime>
  <Words>15</Words>
  <Application>Microsoft Office PowerPoint</Application>
  <PresentationFormat>Geniş ekran</PresentationFormat>
  <Paragraphs>131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Duman</vt:lpstr>
      <vt:lpstr>Periferik Sinir Sistemi 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Periferik Sinir Sistemi</dc:title>
  <dc:creator>Mert Ocak</dc:creator>
  <cp:lastModifiedBy>Mert Ocak</cp:lastModifiedBy>
  <cp:revision>3</cp:revision>
  <dcterms:created xsi:type="dcterms:W3CDTF">2020-01-15T07:20:35Z</dcterms:created>
  <dcterms:modified xsi:type="dcterms:W3CDTF">2020-01-15T08:54:43Z</dcterms:modified>
</cp:coreProperties>
</file>