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a:xfrm>
            <a:off x="2396319" y="329308"/>
            <a:ext cx="3086292" cy="309201"/>
          </a:xfrm>
        </p:spPr>
        <p:txBody>
          <a:bodyPr/>
          <a:lstStyle/>
          <a:p>
            <a:endParaRPr lang="tr-TR"/>
          </a:p>
        </p:txBody>
      </p:sp>
      <p:sp>
        <p:nvSpPr>
          <p:cNvPr id="6" name="Slide Number Placeholder 5"/>
          <p:cNvSpPr>
            <a:spLocks noGrp="1"/>
          </p:cNvSpPr>
          <p:nvPr>
            <p:ph type="sldNum" sz="quarter" idx="12"/>
          </p:nvPr>
        </p:nvSpPr>
        <p:spPr>
          <a:xfrm>
            <a:off x="1434703" y="798973"/>
            <a:ext cx="802005" cy="503578"/>
          </a:xfrm>
        </p:spPr>
        <p:txBody>
          <a:bodyPr/>
          <a:lstStyle/>
          <a:p>
            <a:fld id="{F302176B-0E47-46AC-8F43-DAB4B8A37D06}" type="slidenum">
              <a:rPr lang="tr-TR" smtClean="0"/>
              <a:t>‹#›</a:t>
            </a:fld>
            <a:endParaRPr lang="tr-TR"/>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8204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203964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96601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65157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15607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90900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443491" y="2824270"/>
            <a:ext cx="3125766" cy="264445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4889182" y="2821491"/>
            <a:ext cx="3125652" cy="263737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844623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645557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04.04.2019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882562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07776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a:xfrm>
            <a:off x="1437530" y="318641"/>
            <a:ext cx="3251553" cy="320931"/>
          </a:xfrm>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44893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29685243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9A9979-1F9D-42FC-86EE-9001BBC180EF}"/>
              </a:ext>
            </a:extLst>
          </p:cNvPr>
          <p:cNvSpPr>
            <a:spLocks noGrp="1"/>
          </p:cNvSpPr>
          <p:nvPr>
            <p:ph type="ctrTitle"/>
          </p:nvPr>
        </p:nvSpPr>
        <p:spPr/>
        <p:txBody>
          <a:bodyPr/>
          <a:lstStyle/>
          <a:p>
            <a:r>
              <a:rPr lang="tr-TR" dirty="0"/>
              <a:t>Yaratıcı Drama</a:t>
            </a:r>
          </a:p>
        </p:txBody>
      </p:sp>
      <p:sp>
        <p:nvSpPr>
          <p:cNvPr id="3" name="Alt Başlık 2">
            <a:extLst>
              <a:ext uri="{FF2B5EF4-FFF2-40B4-BE49-F238E27FC236}">
                <a16:creationId xmlns:a16="http://schemas.microsoft.com/office/drawing/2014/main" id="{B8AFDB6B-29DA-47DD-BDCA-9BDE777C23CD}"/>
              </a:ext>
            </a:extLst>
          </p:cNvPr>
          <p:cNvSpPr>
            <a:spLocks noGrp="1"/>
          </p:cNvSpPr>
          <p:nvPr>
            <p:ph type="subTitle" idx="1"/>
          </p:nvPr>
        </p:nvSpPr>
        <p:spPr/>
        <p:txBody>
          <a:bodyPr/>
          <a:lstStyle/>
          <a:p>
            <a:r>
              <a:rPr lang="tr-TR" dirty="0"/>
              <a:t>Liderlik ve Motivasyon (Ödül Ceza)</a:t>
            </a:r>
          </a:p>
        </p:txBody>
      </p:sp>
    </p:spTree>
    <p:extLst>
      <p:ext uri="{BB962C8B-B14F-4D97-AF65-F5344CB8AC3E}">
        <p14:creationId xmlns:p14="http://schemas.microsoft.com/office/powerpoint/2010/main" val="273691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ECD1E11-0B00-4959-BAAB-8728B398D31A}"/>
              </a:ext>
            </a:extLst>
          </p:cNvPr>
          <p:cNvSpPr>
            <a:spLocks noGrp="1"/>
          </p:cNvSpPr>
          <p:nvPr>
            <p:ph type="title"/>
          </p:nvPr>
        </p:nvSpPr>
        <p:spPr/>
        <p:txBody>
          <a:bodyPr/>
          <a:lstStyle/>
          <a:p>
            <a:r>
              <a:rPr lang="tr-TR" dirty="0"/>
              <a:t>A. Hazırlık-Isınma 1. Etkinlik:</a:t>
            </a:r>
          </a:p>
        </p:txBody>
      </p:sp>
      <p:sp>
        <p:nvSpPr>
          <p:cNvPr id="3" name="İçerik Yer Tutucusu 2">
            <a:extLst>
              <a:ext uri="{FF2B5EF4-FFF2-40B4-BE49-F238E27FC236}">
                <a16:creationId xmlns:a16="http://schemas.microsoft.com/office/drawing/2014/main" id="{8922C80B-5D43-44CE-8742-7F061F06FBFE}"/>
              </a:ext>
            </a:extLst>
          </p:cNvPr>
          <p:cNvSpPr>
            <a:spLocks noGrp="1"/>
          </p:cNvSpPr>
          <p:nvPr>
            <p:ph idx="1"/>
          </p:nvPr>
        </p:nvSpPr>
        <p:spPr/>
        <p:txBody>
          <a:bodyPr>
            <a:normAutofit/>
          </a:bodyPr>
          <a:lstStyle/>
          <a:p>
            <a:pPr algn="just"/>
            <a:r>
              <a:rPr lang="tr-TR" dirty="0"/>
              <a:t>Lider katılımcılardan çember olmalarını ister. Bir oyun oynayacaklarını söyler. Hepimiz fabrikadaki işçileriz ve herkesin üzerinde başka birinin basarak durduracağı bir tuş var amaç işten erken çıkmak için fabrikadaki bütün düğmeleri kapatmak diye açıklar ve herkesin sol elini açık bir şekilde beline koyması gerektiğini ve sağ elinin işaret parmağını kullanarak elleri arkada olan kişilerin ellerine dokunup onları dışarı çıkarmaya çalışır. 2 kişi kalana kadar oyun devam eder.</a:t>
            </a:r>
          </a:p>
        </p:txBody>
      </p:sp>
    </p:spTree>
    <p:extLst>
      <p:ext uri="{BB962C8B-B14F-4D97-AF65-F5344CB8AC3E}">
        <p14:creationId xmlns:p14="http://schemas.microsoft.com/office/powerpoint/2010/main" val="2580622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D0E37FE-8E08-4258-B381-546FD93BDF97}"/>
              </a:ext>
            </a:extLst>
          </p:cNvPr>
          <p:cNvSpPr>
            <a:spLocks noGrp="1"/>
          </p:cNvSpPr>
          <p:nvPr>
            <p:ph type="title"/>
          </p:nvPr>
        </p:nvSpPr>
        <p:spPr/>
        <p:txBody>
          <a:bodyPr/>
          <a:lstStyle/>
          <a:p>
            <a:r>
              <a:rPr lang="tr-TR" dirty="0"/>
              <a:t>2. Etkinlik:</a:t>
            </a:r>
          </a:p>
        </p:txBody>
      </p:sp>
      <p:sp>
        <p:nvSpPr>
          <p:cNvPr id="3" name="İçerik Yer Tutucusu 2">
            <a:extLst>
              <a:ext uri="{FF2B5EF4-FFF2-40B4-BE49-F238E27FC236}">
                <a16:creationId xmlns:a16="http://schemas.microsoft.com/office/drawing/2014/main" id="{03279526-287B-45D7-B6D1-2B96DDAEB392}"/>
              </a:ext>
            </a:extLst>
          </p:cNvPr>
          <p:cNvSpPr>
            <a:spLocks noGrp="1"/>
          </p:cNvSpPr>
          <p:nvPr>
            <p:ph idx="1"/>
          </p:nvPr>
        </p:nvSpPr>
        <p:spPr/>
        <p:txBody>
          <a:bodyPr/>
          <a:lstStyle/>
          <a:p>
            <a:r>
              <a:rPr lang="tr-TR" dirty="0"/>
              <a:t>Lider aynı oyunu tekrar oynayacağımızı ve ilk elenen 5 kişinin 15 </a:t>
            </a:r>
            <a:r>
              <a:rPr lang="tr-TR" dirty="0" err="1"/>
              <a:t>şınav</a:t>
            </a:r>
            <a:r>
              <a:rPr lang="tr-TR" dirty="0"/>
              <a:t> çekeceğinden bahseder.</a:t>
            </a:r>
          </a:p>
        </p:txBody>
      </p:sp>
    </p:spTree>
    <p:extLst>
      <p:ext uri="{BB962C8B-B14F-4D97-AF65-F5344CB8AC3E}">
        <p14:creationId xmlns:p14="http://schemas.microsoft.com/office/powerpoint/2010/main" val="3561084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79D4816-9644-4289-AE55-32BF854A8F47}"/>
              </a:ext>
            </a:extLst>
          </p:cNvPr>
          <p:cNvSpPr>
            <a:spLocks noGrp="1"/>
          </p:cNvSpPr>
          <p:nvPr>
            <p:ph type="title"/>
          </p:nvPr>
        </p:nvSpPr>
        <p:spPr/>
        <p:txBody>
          <a:bodyPr/>
          <a:lstStyle/>
          <a:p>
            <a:r>
              <a:rPr lang="tr-TR" dirty="0"/>
              <a:t>3. Etkinlik:</a:t>
            </a:r>
          </a:p>
        </p:txBody>
      </p:sp>
      <p:sp>
        <p:nvSpPr>
          <p:cNvPr id="3" name="İçerik Yer Tutucusu 2">
            <a:extLst>
              <a:ext uri="{FF2B5EF4-FFF2-40B4-BE49-F238E27FC236}">
                <a16:creationId xmlns:a16="http://schemas.microsoft.com/office/drawing/2014/main" id="{36AEB7FA-14AA-459F-BA94-84F12C3A8FE2}"/>
              </a:ext>
            </a:extLst>
          </p:cNvPr>
          <p:cNvSpPr>
            <a:spLocks noGrp="1"/>
          </p:cNvSpPr>
          <p:nvPr>
            <p:ph idx="1"/>
          </p:nvPr>
        </p:nvSpPr>
        <p:spPr/>
        <p:txBody>
          <a:bodyPr/>
          <a:lstStyle/>
          <a:p>
            <a:r>
              <a:rPr lang="tr-TR" dirty="0"/>
              <a:t>Lider son kez bu oyunu oynayacaklarını ve son kalan 2 kişinin haftaya devamsızlıktan muaf olacağını söyler ve tekrar oynatır.</a:t>
            </a:r>
          </a:p>
        </p:txBody>
      </p:sp>
    </p:spTree>
    <p:extLst>
      <p:ext uri="{BB962C8B-B14F-4D97-AF65-F5344CB8AC3E}">
        <p14:creationId xmlns:p14="http://schemas.microsoft.com/office/powerpoint/2010/main" val="2415837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2FF8CF2-4FD0-4127-AB55-18E18C53D5DA}"/>
              </a:ext>
            </a:extLst>
          </p:cNvPr>
          <p:cNvSpPr>
            <a:spLocks noGrp="1"/>
          </p:cNvSpPr>
          <p:nvPr>
            <p:ph type="title"/>
          </p:nvPr>
        </p:nvSpPr>
        <p:spPr/>
        <p:txBody>
          <a:bodyPr/>
          <a:lstStyle/>
          <a:p>
            <a:r>
              <a:rPr lang="tr-TR" dirty="0"/>
              <a:t>Ara Değerlendirme</a:t>
            </a:r>
          </a:p>
        </p:txBody>
      </p:sp>
      <p:sp>
        <p:nvSpPr>
          <p:cNvPr id="3" name="İçerik Yer Tutucusu 2">
            <a:extLst>
              <a:ext uri="{FF2B5EF4-FFF2-40B4-BE49-F238E27FC236}">
                <a16:creationId xmlns:a16="http://schemas.microsoft.com/office/drawing/2014/main" id="{8C2D2E98-65F1-42C8-A43E-277844CAB444}"/>
              </a:ext>
            </a:extLst>
          </p:cNvPr>
          <p:cNvSpPr>
            <a:spLocks noGrp="1"/>
          </p:cNvSpPr>
          <p:nvPr>
            <p:ph idx="1"/>
          </p:nvPr>
        </p:nvSpPr>
        <p:spPr/>
        <p:txBody>
          <a:bodyPr/>
          <a:lstStyle/>
          <a:p>
            <a:r>
              <a:rPr lang="tr-TR" dirty="0"/>
              <a:t>Oyunu toplanda 3 kere oynadıklarından ve 3 şekilde oynarken oyuna katılma düzeylerinin hangi sebeplere bağlı olarak değiştiğini sorar.</a:t>
            </a:r>
          </a:p>
        </p:txBody>
      </p:sp>
    </p:spTree>
    <p:extLst>
      <p:ext uri="{BB962C8B-B14F-4D97-AF65-F5344CB8AC3E}">
        <p14:creationId xmlns:p14="http://schemas.microsoft.com/office/powerpoint/2010/main" val="589346061"/>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0</TotalTime>
  <Words>150</Words>
  <Application>Microsoft Office PowerPoint</Application>
  <PresentationFormat>Ekran Gösterisi (4:3)</PresentationFormat>
  <Paragraphs>10</Paragraphs>
  <Slides>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5</vt:i4>
      </vt:variant>
    </vt:vector>
  </HeadingPairs>
  <TitlesOfParts>
    <vt:vector size="8" baseType="lpstr">
      <vt:lpstr>Arial</vt:lpstr>
      <vt:lpstr>Gill Sans MT</vt:lpstr>
      <vt:lpstr>Galeri</vt:lpstr>
      <vt:lpstr>Yaratıcı Drama</vt:lpstr>
      <vt:lpstr>A. Hazırlık-Isınma 1. Etkinlik:</vt:lpstr>
      <vt:lpstr>2. Etkinlik:</vt:lpstr>
      <vt:lpstr>3. Etkinlik:</vt:lpstr>
      <vt:lpstr>Ara Değerlendirme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Yaratıcı Drama</dc:title>
  <dc:creator>ERDEM</dc:creator>
  <cp:lastModifiedBy>HASAN</cp:lastModifiedBy>
  <cp:revision>2</cp:revision>
  <dcterms:created xsi:type="dcterms:W3CDTF">2019-04-04T11:37:26Z</dcterms:created>
  <dcterms:modified xsi:type="dcterms:W3CDTF">2019-04-04T13:08:40Z</dcterms:modified>
</cp:coreProperties>
</file>