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82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DE27-D647-B344-8968-D6E81B93C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937C9-D3C1-4D44-8DA3-38E10F5E2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B1FCE-C37F-1E41-9FB3-922D9386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84115-A9C3-0149-BEC0-15EBB250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F5A8A-612B-A140-A32C-A8DBA3F2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5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C815-DCB0-084F-BB8B-77DCB04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A623C-50D1-F544-AEE0-B8C99DD57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18A7E-AEB4-F64A-B8F8-DC17148E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233ED-86B6-AC44-8390-6672655A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838CF-7F8C-3348-90F6-85278225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69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1F981-0D1F-8448-933F-DD707C2AA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13998-D57E-744D-B9D7-62C6834C8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8F71A-29DE-3F4E-B53E-89C6378D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2F275-DEA5-9C4D-A495-43FF2310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C7AD-8519-D146-9E42-57BDB3EF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66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BCE9-C079-C642-BAB8-CE8C4B86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5459E-9A3D-6F40-B1F2-BE8F03965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7D2B1-2B6D-4741-BCF2-B3B7473C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D88C6-BB18-EE41-A7C6-7C5898E0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52780-3301-9847-AA8D-CAF03548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51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4A9-2462-A54E-859C-4C67DDBF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21A11-8DB0-FC49-B9D4-6C2828343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6B85D-EFD0-5C48-83E3-2C4B60B2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C67F-724A-4845-B27E-2CD018F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6382E-7028-FF4B-A969-A6CC7E9C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08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A3A8-BC43-6F4E-8C54-872F0933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3F1A6-B955-6A4F-ABAF-82F70E17D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33D7F-4BD6-0746-962D-672B28EA1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AF209-60B8-D847-99D5-AFF06DAF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30C41-6CD9-2E48-B770-B3910EAD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0A68E-EF17-2B42-A979-7B6F9DB2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61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C598-6B9A-7F47-B3CB-074573CE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04282-25FE-F24B-839B-74FB2597C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24D62-A851-DD45-BB65-BD686B63F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FD3C8-C387-7540-9A8D-D04F9FBEF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605E4-A8A6-D54C-B575-4AEBD9CF6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836578-3C63-6E49-9133-2583522A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44813-824F-EF42-B853-D0E23380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C3B5D-4C20-9649-94CD-6E9048F8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48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C1F2-973A-C44E-9D1F-4DBCC9AD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D14E0-EDD9-364D-83B7-DFEBA2BE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F4F3E-2081-2545-8011-A0940AA5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3F571-5EB5-4B44-A979-04DC3B3F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89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01790-5385-0C49-A04F-F410A173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F3548-7A0F-3142-BCFF-B6A5E334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FB72F-1238-4A41-80FA-B9B4CEA8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00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9D20-324C-3948-9DF9-8FFD6C41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CB118-2BF0-284A-83B0-16F2C02FC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6B5B-4F98-4F44-967D-C899181BD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2A55D-8930-D94A-B236-03083DC9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AC2AA-F7F1-9C41-998A-DE1273ED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D384C-B8D9-7041-8EBD-67DF7DD6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92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FC50-7EF8-AE4F-A77F-9C932F42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42093-9096-8540-A61E-D4B350497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4592B-E6B9-224B-B356-B272B350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BB22D-DD39-4342-B4F0-3725A5DF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32358-E387-B94E-ACAE-0C1EBD9A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73862-EE58-C94A-A0C3-ED7B3DD7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33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85B3A-A7B1-A041-8BC2-284ECA34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4B0E-31E8-8443-9EB8-318C31FF1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A3C3-5F75-E041-9650-11E318A8A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37D51-2BA5-2C4D-8266-2CE8BB7EB845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1A0CF-CBAD-8341-BC8B-4CD8FC564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E413E-2B73-8B47-8CBF-9DB36CA78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52EB-B266-5444-AEC7-3E0D3CF631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11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mt.2013.160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BA1A-7E71-3D4A-9C4F-0A08E4645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Cancer</a:t>
            </a:r>
            <a:r>
              <a:rPr lang="tr-TR" dirty="0"/>
              <a:t> </a:t>
            </a:r>
            <a:r>
              <a:rPr lang="tr-TR" dirty="0" err="1"/>
              <a:t>Stem</a:t>
            </a:r>
            <a:r>
              <a:rPr lang="tr-TR" dirty="0"/>
              <a:t> </a:t>
            </a:r>
            <a:r>
              <a:rPr lang="tr-TR" dirty="0" err="1"/>
              <a:t>Cells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A4226-485A-454E-8F48-04F66C9986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59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D1BF03-C74F-0641-ACA5-32DAB234F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9"/>
          <a:stretch/>
        </p:blipFill>
        <p:spPr>
          <a:xfrm>
            <a:off x="2048719" y="610564"/>
            <a:ext cx="8588416" cy="56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4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3E0C2-2B2E-8D4B-935A-69C883F2B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4"/>
            <a:ext cx="12192000" cy="68510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822B0D-DCDE-944B-BB1B-14CB51624EC1}"/>
              </a:ext>
            </a:extLst>
          </p:cNvPr>
          <p:cNvSpPr/>
          <p:nvPr/>
        </p:nvSpPr>
        <p:spPr>
          <a:xfrm>
            <a:off x="6937094" y="382386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50" dirty="0" err="1"/>
              <a:t>https</a:t>
            </a:r>
            <a:r>
              <a:rPr lang="tr-TR" sz="1050" dirty="0"/>
              <a:t>://</a:t>
            </a:r>
            <a:r>
              <a:rPr lang="tr-TR" sz="1050" dirty="0" err="1"/>
              <a:t>www.urmc.rochester.edu</a:t>
            </a:r>
            <a:r>
              <a:rPr lang="tr-TR" sz="1050" dirty="0"/>
              <a:t>/</a:t>
            </a:r>
            <a:r>
              <a:rPr lang="tr-TR" sz="1050" dirty="0" err="1"/>
              <a:t>MediaLibraries</a:t>
            </a:r>
            <a:r>
              <a:rPr lang="tr-TR" sz="1050" dirty="0"/>
              <a:t>/</a:t>
            </a:r>
            <a:r>
              <a:rPr lang="tr-TR" sz="1050" dirty="0" err="1"/>
              <a:t>URMCMedia</a:t>
            </a:r>
            <a:r>
              <a:rPr lang="tr-TR" sz="1050" dirty="0"/>
              <a:t>/life-</a:t>
            </a:r>
            <a:r>
              <a:rPr lang="tr-TR" sz="1050" dirty="0" err="1"/>
              <a:t>sciences</a:t>
            </a:r>
            <a:r>
              <a:rPr lang="tr-TR" sz="1050" dirty="0"/>
              <a:t>-</a:t>
            </a:r>
            <a:r>
              <a:rPr lang="tr-TR" sz="1050" dirty="0" err="1"/>
              <a:t>learning-center</a:t>
            </a:r>
            <a:r>
              <a:rPr lang="tr-TR" sz="1050" dirty="0"/>
              <a:t>/</a:t>
            </a:r>
            <a:r>
              <a:rPr lang="tr-TR" sz="1050" dirty="0" err="1"/>
              <a:t>documents</a:t>
            </a:r>
            <a:r>
              <a:rPr lang="tr-TR" sz="1050" dirty="0"/>
              <a:t>/</a:t>
            </a:r>
            <a:r>
              <a:rPr lang="tr-TR" sz="1050" dirty="0" err="1"/>
              <a:t>Stem_Cells_and_Cancer.pdf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413897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F902F-228E-CB4D-B0DB-B99B8992D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51" y="0"/>
            <a:ext cx="1101469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6286C2-EB73-3A44-9615-4F3BD6DAA5A1}"/>
              </a:ext>
            </a:extLst>
          </p:cNvPr>
          <p:cNvSpPr/>
          <p:nvPr/>
        </p:nvSpPr>
        <p:spPr>
          <a:xfrm>
            <a:off x="1115028" y="3746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50" dirty="0" err="1"/>
              <a:t>https</a:t>
            </a:r>
            <a:r>
              <a:rPr lang="tr-TR" sz="1050" dirty="0"/>
              <a:t>://</a:t>
            </a:r>
            <a:r>
              <a:rPr lang="tr-TR" sz="1050" dirty="0" err="1"/>
              <a:t>www.urmc.rochester.edu</a:t>
            </a:r>
            <a:r>
              <a:rPr lang="tr-TR" sz="1050" dirty="0"/>
              <a:t>/</a:t>
            </a:r>
            <a:r>
              <a:rPr lang="tr-TR" sz="1050" dirty="0" err="1"/>
              <a:t>MediaLibraries</a:t>
            </a:r>
            <a:r>
              <a:rPr lang="tr-TR" sz="1050" dirty="0"/>
              <a:t>/</a:t>
            </a:r>
            <a:r>
              <a:rPr lang="tr-TR" sz="1050" dirty="0" err="1"/>
              <a:t>URMCMedia</a:t>
            </a:r>
            <a:r>
              <a:rPr lang="tr-TR" sz="1050" dirty="0"/>
              <a:t>/life-</a:t>
            </a:r>
            <a:r>
              <a:rPr lang="tr-TR" sz="1050" dirty="0" err="1"/>
              <a:t>sciences</a:t>
            </a:r>
            <a:r>
              <a:rPr lang="tr-TR" sz="1050" dirty="0"/>
              <a:t>-</a:t>
            </a:r>
            <a:r>
              <a:rPr lang="tr-TR" sz="1050" dirty="0" err="1"/>
              <a:t>learning-center</a:t>
            </a:r>
            <a:r>
              <a:rPr lang="tr-TR" sz="1050" dirty="0"/>
              <a:t>/</a:t>
            </a:r>
            <a:r>
              <a:rPr lang="tr-TR" sz="1050" dirty="0" err="1"/>
              <a:t>documents</a:t>
            </a:r>
            <a:r>
              <a:rPr lang="tr-TR" sz="1050" dirty="0"/>
              <a:t>/</a:t>
            </a:r>
            <a:r>
              <a:rPr lang="tr-TR" sz="1050" dirty="0" err="1"/>
              <a:t>Stem_Cells_and_Cancer.pdf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4515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0BFF8-4A2A-F54A-909E-D47E7A1F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61" y="312516"/>
            <a:ext cx="9852969" cy="59360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A44A44-82EF-A046-9FF0-A11FA6E3915E}"/>
              </a:ext>
            </a:extLst>
          </p:cNvPr>
          <p:cNvSpPr/>
          <p:nvPr/>
        </p:nvSpPr>
        <p:spPr>
          <a:xfrm>
            <a:off x="8152771" y="6360818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i="0" u="none" strike="noStrike" dirty="0">
                <a:solidFill>
                  <a:srgbClr val="FFFFFF"/>
                </a:solidFill>
                <a:effectLst/>
                <a:latin typeface="Helvetica" pitchFamily="2" charset="0"/>
                <a:hlinkClick r:id="rId3"/>
              </a:rPr>
              <a:t>https://doi.org/10.1038/mt.2013.160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843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347A06-C6DE-DE44-A3FC-C8C7C29D2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8" y="407329"/>
            <a:ext cx="6643869" cy="60857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60DEC4-E3A4-5244-B8BA-2B34FFACFEEF}"/>
              </a:ext>
            </a:extLst>
          </p:cNvPr>
          <p:cNvSpPr/>
          <p:nvPr/>
        </p:nvSpPr>
        <p:spPr>
          <a:xfrm>
            <a:off x="7782046" y="772565"/>
            <a:ext cx="3144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The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concept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of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the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cancer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stem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cell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(CSC).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Tumor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cells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are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heterogeneous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which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contain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a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majority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of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cells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are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non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/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poorly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tumorigenic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,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and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a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small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subset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of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CSCs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.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The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CSCs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can be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functionally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distinguished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from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other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populations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by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their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ability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to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reconstitute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a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differentiated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tumor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upon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transplantation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into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an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immunocompromised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mouse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.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Based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on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this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model, CSC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specific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therapies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are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proposed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in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combination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with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conventional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chemotherapies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to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kill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both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CSC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and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other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differentiated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populations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and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prevent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subsequent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relapse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659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B89D2-4E2D-4243-80AF-172973CA3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95" y="976187"/>
            <a:ext cx="7511969" cy="55889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9A2D98-AD8A-434D-980D-60B0D36D3BB5}"/>
              </a:ext>
            </a:extLst>
          </p:cNvPr>
          <p:cNvSpPr/>
          <p:nvPr/>
        </p:nvSpPr>
        <p:spPr>
          <a:xfrm>
            <a:off x="8708021" y="1417120"/>
            <a:ext cx="30055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Antigens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found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specifically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on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CSCs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versus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those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on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differentiated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tumors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.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Examples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of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antigen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identified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in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the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bulk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tumor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and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CSC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populations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.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Simultaneously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targeting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both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types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of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antigen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is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emerging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as a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successful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approach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to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maximize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immune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responses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to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a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variety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 of </a:t>
            </a:r>
            <a:r>
              <a:rPr lang="tr-TR" b="0" i="0" u="none" strike="noStrike" dirty="0" err="1">
                <a:solidFill>
                  <a:srgbClr val="1C1D1E"/>
                </a:solidFill>
                <a:effectLst/>
                <a:latin typeface="Open Sans"/>
              </a:rPr>
              <a:t>cancers</a:t>
            </a:r>
            <a:r>
              <a:rPr lang="tr-TR" b="0" i="0" u="none" strike="noStrike" dirty="0">
                <a:solidFill>
                  <a:srgbClr val="1C1D1E"/>
                </a:solidFill>
                <a:effectLst/>
                <a:latin typeface="Open Sans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6528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198</Words>
  <Application>Microsoft Macintosh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Open Sans</vt:lpstr>
      <vt:lpstr>Office Theme</vt:lpstr>
      <vt:lpstr>Cancer Stem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Stem Cells</dc:title>
  <dc:creator>Microsoft Office User</dc:creator>
  <cp:lastModifiedBy>Microsoft Office User</cp:lastModifiedBy>
  <cp:revision>2</cp:revision>
  <dcterms:created xsi:type="dcterms:W3CDTF">2020-03-26T21:42:49Z</dcterms:created>
  <dcterms:modified xsi:type="dcterms:W3CDTF">2020-03-26T21:52:25Z</dcterms:modified>
</cp:coreProperties>
</file>