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303" r:id="rId3"/>
    <p:sldId id="304" r:id="rId4"/>
    <p:sldId id="305" r:id="rId5"/>
    <p:sldId id="306" r:id="rId6"/>
    <p:sldId id="307" r:id="rId7"/>
    <p:sldId id="308" r:id="rId8"/>
    <p:sldId id="309" r:id="rId9"/>
    <p:sldId id="300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07008" y="3345366"/>
            <a:ext cx="9861429" cy="1001781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Transistörlü devrelerin DC </a:t>
            </a:r>
            <a:r>
              <a:rPr lang="tr-TR" dirty="0" smtClean="0"/>
              <a:t>analizi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07007" y="4347147"/>
            <a:ext cx="9861429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DC analizi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0079"/>
            <a:ext cx="8658952" cy="443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14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DC analizi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20321"/>
            <a:ext cx="7433403" cy="449988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8145" y="4157198"/>
            <a:ext cx="2505075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37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DC analizi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3795"/>
            <a:ext cx="7031959" cy="445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05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DC analizi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8895"/>
            <a:ext cx="7572802" cy="4328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73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DC analizi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113" y="1831819"/>
            <a:ext cx="6224211" cy="442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33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DC analizi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24037"/>
            <a:ext cx="3912870" cy="442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67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DC analizi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38325"/>
            <a:ext cx="8894445" cy="424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4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1</a:t>
            </a:r>
            <a:r>
              <a:rPr lang="tr-TR" b="1" dirty="0"/>
              <a:t>. </a:t>
            </a:r>
            <a:r>
              <a:rPr lang="tr-TR" dirty="0" smtClean="0"/>
              <a:t>Dr. </a:t>
            </a:r>
            <a:r>
              <a:rPr lang="tr-TR" dirty="0" err="1" smtClean="0"/>
              <a:t>Öğr</a:t>
            </a:r>
            <a:r>
              <a:rPr lang="tr-TR" dirty="0" smtClean="0"/>
              <a:t>. Üyesi Tarık </a:t>
            </a:r>
            <a:r>
              <a:rPr lang="tr-TR" dirty="0" err="1" smtClean="0"/>
              <a:t>Erfidan</a:t>
            </a:r>
            <a:r>
              <a:rPr lang="tr-TR" dirty="0" smtClean="0"/>
              <a:t>, Kocaeli Üniversitesi, Elektrik Mühendisliği, Elektronik Ders Notu, Kocaeli 2012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2589</TotalTime>
  <Words>34</Words>
  <Application>Microsoft Office PowerPoint</Application>
  <PresentationFormat>Geniş ekran</PresentationFormat>
  <Paragraphs>12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Calibri</vt:lpstr>
      <vt:lpstr>Times New Roman</vt:lpstr>
      <vt:lpstr>temaacik</vt:lpstr>
      <vt:lpstr>  Transistörlü devrelerin DC analizi</vt:lpstr>
      <vt:lpstr> Transistörlü devrelerin DC analizi</vt:lpstr>
      <vt:lpstr> Transistörlü devrelerin DC analizi</vt:lpstr>
      <vt:lpstr> Transistörlü devrelerin DC analizi</vt:lpstr>
      <vt:lpstr> Transistörlü devrelerin DC analizi</vt:lpstr>
      <vt:lpstr> Transistörlü devrelerin DC analizi</vt:lpstr>
      <vt:lpstr> Transistörlü devrelerin DC analizi</vt:lpstr>
      <vt:lpstr> Transistörlü devrelerin DC analizi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136</cp:revision>
  <dcterms:created xsi:type="dcterms:W3CDTF">2017-11-13T19:25:20Z</dcterms:created>
  <dcterms:modified xsi:type="dcterms:W3CDTF">2020-01-24T14:30:56Z</dcterms:modified>
</cp:coreProperties>
</file>