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303" r:id="rId3"/>
    <p:sldId id="304" r:id="rId4"/>
    <p:sldId id="305" r:id="rId5"/>
    <p:sldId id="306" r:id="rId6"/>
    <p:sldId id="307" r:id="rId7"/>
    <p:sldId id="308" r:id="rId8"/>
    <p:sldId id="309" r:id="rId9"/>
    <p:sldId id="300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3" autoAdjust="0"/>
    <p:restoredTop sz="94660"/>
  </p:normalViewPr>
  <p:slideViewPr>
    <p:cSldViewPr snapToGrid="0">
      <p:cViewPr varScale="1">
        <p:scale>
          <a:sx n="86" d="100"/>
          <a:sy n="86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Relationship Id="rId27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9CB99F-ABC4-48A2-AF43-4E0532DA682D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67FA6-F24F-4229-A7B0-BC8F25346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1837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24.01.2020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207008" y="3345366"/>
            <a:ext cx="9861429" cy="1001781"/>
          </a:xfrm>
        </p:spPr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Transistörlü devrelerin DC </a:t>
            </a:r>
            <a:r>
              <a:rPr lang="tr-TR" dirty="0" smtClean="0"/>
              <a:t>analizi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207007" y="4347147"/>
            <a:ext cx="9861429" cy="771763"/>
          </a:xfrm>
        </p:spPr>
        <p:txBody>
          <a:bodyPr/>
          <a:lstStyle/>
          <a:p>
            <a:r>
              <a:rPr lang="tr-TR" dirty="0"/>
              <a:t>NET 115- Temel </a:t>
            </a:r>
            <a:r>
              <a:rPr lang="tr-TR" dirty="0" smtClean="0"/>
              <a:t>Elektronik</a:t>
            </a:r>
          </a:p>
          <a:p>
            <a:r>
              <a:rPr lang="tr-TR" dirty="0" err="1" smtClean="0"/>
              <a:t>Ö</a:t>
            </a:r>
            <a:r>
              <a:rPr lang="tr-TR" cap="none" dirty="0" err="1" smtClean="0"/>
              <a:t>ğr</a:t>
            </a:r>
            <a:r>
              <a:rPr lang="tr-TR" dirty="0"/>
              <a:t>. G</a:t>
            </a:r>
            <a:r>
              <a:rPr lang="tr-TR" cap="none" dirty="0"/>
              <a:t>ör</a:t>
            </a:r>
            <a:r>
              <a:rPr lang="tr-TR" dirty="0"/>
              <a:t>. </a:t>
            </a:r>
            <a:r>
              <a:rPr lang="tr-TR" dirty="0" smtClean="0"/>
              <a:t>Nuri Furkan koçak</a:t>
            </a:r>
            <a:endParaRPr lang="tr-TR" cap="none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Transistörlü </a:t>
            </a:r>
            <a:r>
              <a:rPr lang="tr-TR" dirty="0"/>
              <a:t>devrelerin DC analizi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30079"/>
            <a:ext cx="8658952" cy="4436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9140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Transistörlü </a:t>
            </a:r>
            <a:r>
              <a:rPr lang="tr-TR" dirty="0"/>
              <a:t>devrelerin DC analizi</a:t>
            </a: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20321"/>
            <a:ext cx="7433403" cy="4499880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78145" y="4157198"/>
            <a:ext cx="2505075" cy="1933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7379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Transistörlü </a:t>
            </a:r>
            <a:r>
              <a:rPr lang="tr-TR" dirty="0"/>
              <a:t>devrelerin DC analizi</a:t>
            </a:r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33795"/>
            <a:ext cx="7031959" cy="4459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3054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Transistörlü </a:t>
            </a:r>
            <a:r>
              <a:rPr lang="tr-TR" dirty="0"/>
              <a:t>devrelerin DC analizi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48895"/>
            <a:ext cx="7572802" cy="4328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736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Transistörlü </a:t>
            </a:r>
            <a:r>
              <a:rPr lang="tr-TR" dirty="0"/>
              <a:t>devrelerin DC analizi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8113" y="1831819"/>
            <a:ext cx="6224211" cy="4426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6332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Transistörlü </a:t>
            </a:r>
            <a:r>
              <a:rPr lang="tr-TR" dirty="0"/>
              <a:t>devrelerin DC analizi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24037"/>
            <a:ext cx="3912870" cy="4421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2677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Transistörlü </a:t>
            </a:r>
            <a:r>
              <a:rPr lang="tr-TR" dirty="0"/>
              <a:t>devrelerin DC analizi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79" y="1838325"/>
            <a:ext cx="8894445" cy="4246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747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79" y="1845734"/>
            <a:ext cx="10394135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1</a:t>
            </a:r>
            <a:r>
              <a:rPr lang="tr-TR" b="1" dirty="0"/>
              <a:t>. </a:t>
            </a:r>
            <a:r>
              <a:rPr lang="tr-TR" dirty="0" smtClean="0"/>
              <a:t>Dr. </a:t>
            </a:r>
            <a:r>
              <a:rPr lang="tr-TR" dirty="0" err="1" smtClean="0"/>
              <a:t>Öğr</a:t>
            </a:r>
            <a:r>
              <a:rPr lang="tr-TR" dirty="0" smtClean="0"/>
              <a:t>. Üyesi Tarık </a:t>
            </a:r>
            <a:r>
              <a:rPr lang="tr-TR" dirty="0" err="1" smtClean="0"/>
              <a:t>Erfidan</a:t>
            </a:r>
            <a:r>
              <a:rPr lang="tr-TR" dirty="0" smtClean="0"/>
              <a:t>, Kocaeli Üniversitesi, Elektrik Mühendisliği, Elektronik Ders Notu, Kocaeli 2012</a:t>
            </a:r>
          </a:p>
        </p:txBody>
      </p:sp>
    </p:spTree>
    <p:extLst>
      <p:ext uri="{BB962C8B-B14F-4D97-AF65-F5344CB8AC3E}">
        <p14:creationId xmlns:p14="http://schemas.microsoft.com/office/powerpoint/2010/main" val="1143239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2589</TotalTime>
  <Words>34</Words>
  <Application>Microsoft Office PowerPoint</Application>
  <PresentationFormat>Geniş ekran</PresentationFormat>
  <Paragraphs>12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Calibri</vt:lpstr>
      <vt:lpstr>Times New Roman</vt:lpstr>
      <vt:lpstr>temaacik</vt:lpstr>
      <vt:lpstr>  Transistörlü devrelerin DC analizi</vt:lpstr>
      <vt:lpstr> Transistörlü devrelerin DC analizi</vt:lpstr>
      <vt:lpstr> Transistörlü devrelerin DC analizi</vt:lpstr>
      <vt:lpstr> Transistörlü devrelerin DC analizi</vt:lpstr>
      <vt:lpstr> Transistörlü devrelerin DC analizi</vt:lpstr>
      <vt:lpstr> Transistörlü devrelerin DC analizi</vt:lpstr>
      <vt:lpstr> Transistörlü devrelerin DC analizi</vt:lpstr>
      <vt:lpstr> Transistörlü devrelerin DC analizi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Furkan KOÇAK</cp:lastModifiedBy>
  <cp:revision>136</cp:revision>
  <dcterms:created xsi:type="dcterms:W3CDTF">2017-11-13T19:25:20Z</dcterms:created>
  <dcterms:modified xsi:type="dcterms:W3CDTF">2020-01-24T14:30:56Z</dcterms:modified>
</cp:coreProperties>
</file>