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80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34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38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76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14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756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6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10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11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25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32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2EA1-378B-46AB-8D41-12366921D623}" type="datetimeFigureOut">
              <a:rPr lang="tr-TR" smtClean="0"/>
              <a:t>14.11.2018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8F5BA-CEDE-4F20-9F9A-D8ECE0F526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40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Düzeltme Mektupları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093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mektuplar</a:t>
            </a:r>
            <a:endParaRPr lang="tr-TR" dirty="0"/>
          </a:p>
        </p:txBody>
      </p:sp>
      <p:pic>
        <p:nvPicPr>
          <p:cNvPr id="1026" name="Picture 2" descr="letter of adjustment sample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93" y="1690688"/>
            <a:ext cx="5779009" cy="47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669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letter of adjustment sample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7" y="576692"/>
            <a:ext cx="8382527" cy="6281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351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letter of adjustment sample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075" y="786985"/>
            <a:ext cx="6787921" cy="6071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40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Çeşitleri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Ödeme veya fatura yanlışları</a:t>
            </a:r>
          </a:p>
          <a:p>
            <a:r>
              <a:rPr lang="tr-TR" dirty="0" smtClean="0"/>
              <a:t>Krediler</a:t>
            </a:r>
          </a:p>
          <a:p>
            <a:r>
              <a:rPr lang="tr-TR" dirty="0" smtClean="0"/>
              <a:t>Hasarlar</a:t>
            </a:r>
          </a:p>
          <a:p>
            <a:r>
              <a:rPr lang="tr-TR" dirty="0" smtClean="0"/>
              <a:t>Değişimler</a:t>
            </a:r>
          </a:p>
          <a:p>
            <a:r>
              <a:rPr lang="tr-TR" dirty="0" smtClean="0"/>
              <a:t>Görülmeyen yanlışlara karşı açıklamalar</a:t>
            </a:r>
          </a:p>
          <a:p>
            <a:r>
              <a:rPr lang="tr-TR" dirty="0" smtClean="0"/>
              <a:t>Tekzipler</a:t>
            </a:r>
          </a:p>
          <a:p>
            <a:r>
              <a:rPr lang="tr-TR" dirty="0" smtClean="0"/>
              <a:t>Geri ödemeler</a:t>
            </a:r>
          </a:p>
          <a:p>
            <a:r>
              <a:rPr lang="tr-TR" dirty="0" smtClean="0"/>
              <a:t>Zaman uzaması</a:t>
            </a:r>
          </a:p>
          <a:p>
            <a:r>
              <a:rPr lang="tr-TR" dirty="0" smtClean="0"/>
              <a:t>Yer değiştirmeler ve diğerleri.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34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Neler söylenmeli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Samimi cümlelerle Başlayabilirsiniz; </a:t>
            </a:r>
            <a:r>
              <a:rPr lang="tr-TR" i="1" dirty="0" err="1">
                <a:solidFill>
                  <a:schemeClr val="accent2">
                    <a:lumMod val="75000"/>
                  </a:schemeClr>
                </a:solidFill>
              </a:rPr>
              <a:t>W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were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sorry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to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hear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i="1" dirty="0" err="1" smtClean="0">
                <a:solidFill>
                  <a:schemeClr val="accent2">
                    <a:lumMod val="75000"/>
                  </a:schemeClr>
                </a:solidFill>
              </a:rPr>
              <a:t>that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/duyduğumda çok üzülmüştüm.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Yanlışlığın ne olduğunu söyleyin, </a:t>
            </a:r>
            <a:r>
              <a:rPr lang="tr-TR" i="1" dirty="0" smtClean="0">
                <a:solidFill>
                  <a:srgbClr val="C00000"/>
                </a:solidFill>
              </a:rPr>
              <a:t>Tarih, miktar, fatura numarası yada kod ..</a:t>
            </a:r>
          </a:p>
          <a:p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Eğer müşteri haklıysa söyleyin.</a:t>
            </a:r>
          </a:p>
          <a:p>
            <a:r>
              <a:rPr lang="tr-TR" dirty="0" smtClean="0"/>
              <a:t>Karışıklık için üzgün olduğunuzu belirtebilirsiniz.</a:t>
            </a:r>
          </a:p>
          <a:p>
            <a:r>
              <a:rPr lang="tr-TR" dirty="0" smtClean="0">
                <a:solidFill>
                  <a:schemeClr val="accent1"/>
                </a:solidFill>
              </a:rPr>
              <a:t>Eğer uygunsa şirket politikasını böyle olduğunu yazabilirsiniz.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Olası çözümlerden söz edin ve </a:t>
            </a:r>
            <a:r>
              <a:rPr lang="tr-TR" i="1" dirty="0" smtClean="0">
                <a:solidFill>
                  <a:schemeClr val="accent2">
                    <a:lumMod val="50000"/>
                  </a:schemeClr>
                </a:solidFill>
              </a:rPr>
              <a:t>«acilen», «olur olmaz» «as </a:t>
            </a:r>
            <a:r>
              <a:rPr lang="tr-TR" i="1" dirty="0" err="1" smtClean="0">
                <a:solidFill>
                  <a:schemeClr val="accent2">
                    <a:lumMod val="50000"/>
                  </a:schemeClr>
                </a:solidFill>
              </a:rPr>
              <a:t>soon</a:t>
            </a:r>
            <a:r>
              <a:rPr lang="tr-TR" i="1" dirty="0" smtClean="0">
                <a:solidFill>
                  <a:schemeClr val="accent2">
                    <a:lumMod val="50000"/>
                  </a:schemeClr>
                </a:solidFill>
              </a:rPr>
              <a:t> as </a:t>
            </a:r>
            <a:r>
              <a:rPr lang="tr-TR" i="1" dirty="0" err="1" smtClean="0">
                <a:solidFill>
                  <a:schemeClr val="accent2">
                    <a:lumMod val="50000"/>
                  </a:schemeClr>
                </a:solidFill>
              </a:rPr>
              <a:t>possible</a:t>
            </a:r>
            <a:r>
              <a:rPr lang="tr-TR" i="1" dirty="0" smtClean="0">
                <a:solidFill>
                  <a:schemeClr val="accent2">
                    <a:lumMod val="50000"/>
                  </a:schemeClr>
                </a:solidFill>
              </a:rPr>
              <a:t>»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gibi ibareler kullanın.</a:t>
            </a:r>
          </a:p>
          <a:p>
            <a:endParaRPr lang="tr-TR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36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Neler </a:t>
            </a:r>
            <a:r>
              <a:rPr lang="tr-TR" dirty="0" smtClean="0">
                <a:solidFill>
                  <a:srgbClr val="FF0000"/>
                </a:solidFill>
              </a:rPr>
              <a:t>söylenmemeli !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880" y="150613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How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suprised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i="1" dirty="0">
                <a:solidFill>
                  <a:srgbClr val="FF0000"/>
                </a:solidFill>
              </a:rPr>
              <a:t>/Türkçesi : Ne ayaksın!.....</a:t>
            </a:r>
          </a:p>
          <a:p>
            <a:r>
              <a:rPr lang="tr-TR" dirty="0"/>
              <a:t>Böyle bir şey olduğuna inanamıyorum..</a:t>
            </a:r>
          </a:p>
          <a:p>
            <a:r>
              <a:rPr lang="tr-TR" dirty="0"/>
              <a:t>Bütün ayrıntıları tekrar etmeyin. Belirli referansları vurgulamanız yeterlidir.</a:t>
            </a:r>
          </a:p>
          <a:p>
            <a:r>
              <a:rPr lang="tr-TR" dirty="0"/>
              <a:t>Aşırı özür dileme cümleleri kurmayın. Basit olarak; «yanlışlık için üzgünüz»</a:t>
            </a:r>
          </a:p>
          <a:p>
            <a:r>
              <a:rPr lang="tr-TR" dirty="0"/>
              <a:t>Bilgisayarları ya da makinaları suçlamayın.</a:t>
            </a:r>
          </a:p>
          <a:p>
            <a:r>
              <a:rPr lang="tr-TR" dirty="0"/>
              <a:t>İsteksiz, sabırsız, küçümseyici cümleler kurmayın.</a:t>
            </a:r>
          </a:p>
          <a:p>
            <a:r>
              <a:rPr lang="tr-TR" dirty="0" smtClean="0"/>
              <a:t>Mektubun </a:t>
            </a:r>
            <a:r>
              <a:rPr lang="tr-TR" dirty="0"/>
              <a:t>sonunu probleme atıf yaparak bitirmeyin. </a:t>
            </a:r>
            <a:r>
              <a:rPr lang="tr-TR" dirty="0"/>
              <a:t>«tekrar sizin de tatilinizi zehir ettiğimizi biliyoruz».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454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İpuçları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Derhal cevap verin, bu sizin iyi niyetiniz belirtecektir.</a:t>
            </a:r>
          </a:p>
          <a:p>
            <a:r>
              <a:rPr lang="tr-TR" dirty="0" smtClean="0"/>
              <a:t>Kendinize özgü olun; probleme özgü, attığınız adımlara özgü, müşterinin beklentisine özgü, </a:t>
            </a:r>
          </a:p>
          <a:p>
            <a:r>
              <a:rPr lang="tr-TR" dirty="0" smtClean="0"/>
              <a:t>Müşterileri belirsizlik içinde bırakmayın.</a:t>
            </a:r>
          </a:p>
          <a:p>
            <a:r>
              <a:rPr lang="tr-TR" dirty="0" smtClean="0"/>
              <a:t>Bazı durumlar için </a:t>
            </a:r>
            <a:r>
              <a:rPr lang="tr-TR" dirty="0" err="1" smtClean="0"/>
              <a:t>bonus</a:t>
            </a:r>
            <a:r>
              <a:rPr lang="tr-TR" dirty="0" smtClean="0"/>
              <a:t> uygulamaları yapın.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0030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Format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Problemi hangi yolla öğrendiyseniz o yolla cevap verin.</a:t>
            </a:r>
          </a:p>
          <a:p>
            <a:r>
              <a:rPr lang="tr-TR" dirty="0" smtClean="0"/>
              <a:t>Rutin bir mektup yazacaksanız sayfanın yarısı problemle diğer yarısı da diğer ayrıntılarla dolu olsun.</a:t>
            </a:r>
          </a:p>
          <a:p>
            <a:r>
              <a:rPr lang="tr-TR" dirty="0" smtClean="0"/>
              <a:t>Eğer küçük bir şirketseniz bu mektubu el yazısı ile yazabilirsiniz.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103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Örnek kelimeler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Karşılamak</a:t>
            </a:r>
          </a:p>
          <a:p>
            <a:r>
              <a:rPr lang="tr-TR" dirty="0" smtClean="0"/>
              <a:t>Düzeltme, değiştirme</a:t>
            </a:r>
          </a:p>
          <a:p>
            <a:r>
              <a:rPr lang="tr-TR" dirty="0" smtClean="0"/>
              <a:t>Özür</a:t>
            </a:r>
          </a:p>
          <a:p>
            <a:r>
              <a:rPr lang="tr-TR" dirty="0" smtClean="0"/>
              <a:t>Hazırlamak, düzenlemek</a:t>
            </a:r>
          </a:p>
          <a:p>
            <a:r>
              <a:rPr lang="tr-TR" dirty="0" smtClean="0"/>
              <a:t>Telafi etmek</a:t>
            </a:r>
          </a:p>
          <a:p>
            <a:r>
              <a:rPr lang="tr-TR" dirty="0" smtClean="0"/>
              <a:t>İndirim</a:t>
            </a:r>
          </a:p>
          <a:p>
            <a:r>
              <a:rPr lang="tr-TR" dirty="0" smtClean="0"/>
              <a:t>Zararı karşılamak</a:t>
            </a:r>
          </a:p>
          <a:p>
            <a:r>
              <a:rPr lang="tr-TR" dirty="0" smtClean="0"/>
              <a:t>Onarmak</a:t>
            </a:r>
          </a:p>
          <a:p>
            <a:r>
              <a:rPr lang="tr-TR" dirty="0" smtClean="0"/>
              <a:t>Çözüm bulmak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723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Örnek cümleler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 memnuniyetsiz durumdan dolayı gerçekten çok üzgünüz(m).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Öğrendiğim bu durum için özür dilerim.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Lütfen dikkate almayın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 durumu düzeltebileceğimizi sanıyorum.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Bundan sonra bizde krediniz var.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701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 cümleler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I’m </a:t>
            </a:r>
            <a:r>
              <a:rPr lang="tr-TR" dirty="0" err="1" smtClean="0"/>
              <a:t>sorry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errorin</a:t>
            </a:r>
            <a:r>
              <a:rPr lang="tr-TR" dirty="0" smtClean="0"/>
              <a:t> </a:t>
            </a:r>
            <a:r>
              <a:rPr lang="tr-TR" dirty="0" err="1" smtClean="0"/>
              <a:t>filling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-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correct</a:t>
            </a:r>
            <a:r>
              <a:rPr lang="tr-TR" dirty="0" smtClean="0"/>
              <a:t> </a:t>
            </a:r>
            <a:r>
              <a:rPr lang="tr-TR" dirty="0" err="1" smtClean="0"/>
              <a:t>posters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shipped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yanlışlığı düzeltmek için bize verdiğiniz fırsat için çok teşekkür ederiz.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6892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321</Words>
  <Application>Microsoft Office PowerPoint</Application>
  <PresentationFormat>Geniş ekran</PresentationFormat>
  <Paragraphs>55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Düzeltme Mektupları</vt:lpstr>
      <vt:lpstr>Çeşitleri</vt:lpstr>
      <vt:lpstr>Neler söylenmeli</vt:lpstr>
      <vt:lpstr>Neler söylenmemeli !</vt:lpstr>
      <vt:lpstr>İpuçları</vt:lpstr>
      <vt:lpstr>Format</vt:lpstr>
      <vt:lpstr>Örnek kelimeler</vt:lpstr>
      <vt:lpstr>Örnek cümleler</vt:lpstr>
      <vt:lpstr>Örnek cümleler</vt:lpstr>
      <vt:lpstr>Örnek mektuplar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Düzeltme Mektupları</dc:title>
  <dc:creator>Velittin Balcı</dc:creator>
  <cp:lastModifiedBy>Velittin Balcı</cp:lastModifiedBy>
  <cp:revision>9</cp:revision>
  <dcterms:created xsi:type="dcterms:W3CDTF">2018-11-13T11:44:23Z</dcterms:created>
  <dcterms:modified xsi:type="dcterms:W3CDTF">2018-11-14T07:14:36Z</dcterms:modified>
</cp:coreProperties>
</file>