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vra Keskin" initials="NK" lastIdx="1" clrIdx="0">
    <p:extLst>
      <p:ext uri="{19B8F6BF-5375-455C-9EA6-DF929625EA0E}">
        <p15:presenceInfo xmlns:p15="http://schemas.microsoft.com/office/powerpoint/2012/main" userId="73da823497cb197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DD16D-1359-43F4-B56D-CC6B08468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Giriş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AE664-FAAD-4CC1-A737-006E39810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6035"/>
            <a:ext cx="9601200" cy="4131365"/>
          </a:xfrm>
        </p:spPr>
        <p:txBody>
          <a:bodyPr/>
          <a:lstStyle/>
          <a:p>
            <a:r>
              <a:rPr lang="en-US" dirty="0"/>
              <a:t>Hasta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hastaya</a:t>
            </a:r>
            <a:r>
              <a:rPr lang="en-US" dirty="0"/>
              <a:t> </a:t>
            </a:r>
            <a:r>
              <a:rPr lang="en-US" dirty="0" err="1"/>
              <a:t>yaklaşım</a:t>
            </a:r>
            <a:r>
              <a:rPr lang="en-US" dirty="0"/>
              <a:t> </a:t>
            </a:r>
            <a:r>
              <a:rPr lang="en-US" dirty="0" err="1"/>
              <a:t>ilkeleri</a:t>
            </a:r>
            <a:endParaRPr lang="en-US" dirty="0"/>
          </a:p>
          <a:p>
            <a:r>
              <a:rPr lang="en-US" dirty="0" err="1"/>
              <a:t>Anamnez</a:t>
            </a:r>
            <a:r>
              <a:rPr lang="en-US" dirty="0"/>
              <a:t> alma</a:t>
            </a:r>
          </a:p>
          <a:p>
            <a:r>
              <a:rPr lang="en-US" dirty="0" err="1"/>
              <a:t>Semptomlar</a:t>
            </a:r>
            <a:endParaRPr lang="en-US" dirty="0"/>
          </a:p>
          <a:p>
            <a:r>
              <a:rPr lang="en-US" dirty="0" err="1"/>
              <a:t>Tanı</a:t>
            </a:r>
            <a:r>
              <a:rPr lang="en-US" dirty="0"/>
              <a:t>, </a:t>
            </a:r>
            <a:r>
              <a:rPr lang="en-US" dirty="0" err="1"/>
              <a:t>ayırıcı</a:t>
            </a:r>
            <a:r>
              <a:rPr lang="en-US" dirty="0"/>
              <a:t> </a:t>
            </a:r>
            <a:r>
              <a:rPr lang="en-US" dirty="0" err="1"/>
              <a:t>tanı</a:t>
            </a:r>
            <a:r>
              <a:rPr lang="en-US" dirty="0"/>
              <a:t> </a:t>
            </a:r>
            <a:r>
              <a:rPr lang="en-US" dirty="0" err="1"/>
              <a:t>kavramları</a:t>
            </a:r>
            <a:endParaRPr lang="en-US" dirty="0"/>
          </a:p>
          <a:p>
            <a:r>
              <a:rPr lang="en-US" dirty="0" err="1"/>
              <a:t>Prognoz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021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563DA-0263-4452-8A89-7FA4A80D7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61391"/>
            <a:ext cx="9601200" cy="5006009"/>
          </a:xfrm>
        </p:spPr>
        <p:txBody>
          <a:bodyPr>
            <a:normAutofit/>
          </a:bodyPr>
          <a:lstStyle/>
          <a:p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Teknikleri</a:t>
            </a:r>
            <a:endParaRPr lang="en-US" dirty="0"/>
          </a:p>
          <a:p>
            <a:r>
              <a:rPr lang="en-US" dirty="0" err="1"/>
              <a:t>Veteriner</a:t>
            </a:r>
            <a:r>
              <a:rPr lang="en-US" dirty="0"/>
              <a:t>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Kayıtları</a:t>
            </a:r>
            <a:endParaRPr lang="en-US" dirty="0"/>
          </a:p>
          <a:p>
            <a:r>
              <a:rPr lang="en-US" dirty="0" err="1"/>
              <a:t>Zapturapt</a:t>
            </a:r>
            <a:r>
              <a:rPr lang="en-US" dirty="0"/>
              <a:t> </a:t>
            </a:r>
            <a:r>
              <a:rPr lang="en-US" dirty="0" err="1"/>
              <a:t>yöntemleri</a:t>
            </a:r>
            <a:endParaRPr lang="en-US" dirty="0"/>
          </a:p>
          <a:p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; </a:t>
            </a:r>
          </a:p>
          <a:p>
            <a:pPr lvl="1"/>
            <a:r>
              <a:rPr lang="en-US" dirty="0" err="1"/>
              <a:t>Köpek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Kedilerin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/>
              <a:t>Tek </a:t>
            </a:r>
            <a:r>
              <a:rPr lang="en-US" dirty="0" err="1"/>
              <a:t>tırnaklıların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tırnaklıların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2"/>
            <a:r>
              <a:rPr lang="en-US" dirty="0" err="1"/>
              <a:t>Sığırların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2"/>
            <a:r>
              <a:rPr lang="en-US" dirty="0" err="1"/>
              <a:t>Koyun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Keçilerin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Domuzların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Egzotik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kanatlı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165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2D40A-CE72-46C5-9EBB-66FDCAAB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Hasta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iletişimden</a:t>
            </a:r>
            <a:r>
              <a:rPr lang="en-US" dirty="0"/>
              <a:t> </a:t>
            </a:r>
            <a:r>
              <a:rPr lang="en-US" dirty="0" err="1"/>
              <a:t>tanıya</a:t>
            </a:r>
            <a:r>
              <a:rPr lang="en-US" dirty="0"/>
              <a:t> </a:t>
            </a:r>
            <a:r>
              <a:rPr lang="en-US" dirty="0" err="1"/>
              <a:t>giden</a:t>
            </a:r>
            <a:r>
              <a:rPr lang="en-US" dirty="0"/>
              <a:t> </a:t>
            </a:r>
            <a:r>
              <a:rPr lang="en-US" dirty="0" err="1"/>
              <a:t>süreç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B4AFC-9383-4B06-B56D-72340BAB3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Hasta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hastaya</a:t>
            </a:r>
            <a:r>
              <a:rPr lang="en-US" dirty="0"/>
              <a:t> </a:t>
            </a:r>
            <a:r>
              <a:rPr lang="en-US" dirty="0" err="1"/>
              <a:t>yaklaşım</a:t>
            </a:r>
            <a:r>
              <a:rPr lang="en-US" dirty="0"/>
              <a:t> </a:t>
            </a:r>
            <a:r>
              <a:rPr lang="en-US" dirty="0" err="1"/>
              <a:t>ilkeleri</a:t>
            </a:r>
            <a:endParaRPr lang="en-US" dirty="0"/>
          </a:p>
          <a:p>
            <a:r>
              <a:rPr lang="en-US" dirty="0" err="1"/>
              <a:t>Anamnez</a:t>
            </a:r>
            <a:r>
              <a:rPr lang="en-US" dirty="0"/>
              <a:t> alma</a:t>
            </a:r>
          </a:p>
          <a:p>
            <a:r>
              <a:rPr lang="en-US" dirty="0" err="1"/>
              <a:t>Semptomlar</a:t>
            </a:r>
            <a:endParaRPr lang="en-US" dirty="0"/>
          </a:p>
          <a:p>
            <a:r>
              <a:rPr lang="en-US" dirty="0" err="1"/>
              <a:t>Tanı</a:t>
            </a:r>
            <a:r>
              <a:rPr lang="en-US" dirty="0"/>
              <a:t>, </a:t>
            </a:r>
            <a:r>
              <a:rPr lang="en-US" dirty="0" err="1"/>
              <a:t>ayırıcı</a:t>
            </a:r>
            <a:r>
              <a:rPr lang="en-US" dirty="0"/>
              <a:t> </a:t>
            </a:r>
            <a:r>
              <a:rPr lang="en-US" dirty="0" err="1"/>
              <a:t>tanı</a:t>
            </a:r>
            <a:r>
              <a:rPr lang="en-US" dirty="0"/>
              <a:t> </a:t>
            </a:r>
            <a:r>
              <a:rPr lang="en-US" dirty="0" err="1"/>
              <a:t>kavramları</a:t>
            </a:r>
            <a:endParaRPr lang="en-US" dirty="0"/>
          </a:p>
          <a:p>
            <a:r>
              <a:rPr lang="en-US" dirty="0" err="1"/>
              <a:t>Prognoz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78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7FD5-F0FE-4C29-8B8E-40E8FF26B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D8D1F-5E7A-4F51-9673-609A3102D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7FCCC06-46A5-49EC-AB93-21E0430A7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33358"/>
              </p:ext>
            </p:extLst>
          </p:nvPr>
        </p:nvGraphicFramePr>
        <p:xfrm>
          <a:off x="4322762" y="449261"/>
          <a:ext cx="4117853" cy="629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5772779" imgH="8817470" progId="Word.Document.12">
                  <p:embed/>
                </p:oleObj>
              </mc:Choice>
              <mc:Fallback>
                <p:oleObj name="Document" r:id="rId3" imgW="5772779" imgH="88174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22762" y="449261"/>
                        <a:ext cx="4117853" cy="6291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609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76A5-0C36-42A6-9D17-C1AE98E53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Anamnez</a:t>
            </a:r>
            <a:r>
              <a:rPr lang="en-US" dirty="0"/>
              <a:t> </a:t>
            </a:r>
            <a:r>
              <a:rPr lang="en-US" dirty="0" err="1"/>
              <a:t>alınırken</a:t>
            </a:r>
            <a:r>
              <a:rPr lang="en-US" dirty="0"/>
              <a:t>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25023-86FE-4E19-A030-056AC8CC8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Sahibinin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Sahibin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: </a:t>
            </a:r>
            <a:r>
              <a:rPr lang="en-US" dirty="0" err="1"/>
              <a:t>posta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, </a:t>
            </a:r>
            <a:r>
              <a:rPr lang="en-US" dirty="0" err="1"/>
              <a:t>telefon</a:t>
            </a:r>
            <a:r>
              <a:rPr lang="en-US" dirty="0"/>
              <a:t>, </a:t>
            </a:r>
            <a:r>
              <a:rPr lang="en-US" dirty="0" err="1"/>
              <a:t>köylü</a:t>
            </a:r>
            <a:r>
              <a:rPr lang="en-US" dirty="0"/>
              <a:t> </a:t>
            </a:r>
            <a:r>
              <a:rPr lang="en-US" dirty="0" err="1"/>
              <a:t>derneği</a:t>
            </a:r>
            <a:r>
              <a:rPr lang="en-US" dirty="0"/>
              <a:t>, vb.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, </a:t>
            </a:r>
            <a:r>
              <a:rPr lang="en-US" dirty="0" err="1"/>
              <a:t>cins</a:t>
            </a:r>
            <a:r>
              <a:rPr lang="en-US" dirty="0"/>
              <a:t>, </a:t>
            </a:r>
            <a:r>
              <a:rPr lang="en-US" dirty="0" err="1"/>
              <a:t>cinsiyet</a:t>
            </a:r>
            <a:r>
              <a:rPr lang="en-US" dirty="0"/>
              <a:t>, </a:t>
            </a:r>
            <a:r>
              <a:rPr lang="en-US" dirty="0" err="1"/>
              <a:t>yaş</a:t>
            </a:r>
            <a:r>
              <a:rPr lang="en-US" dirty="0"/>
              <a:t>, </a:t>
            </a:r>
            <a:r>
              <a:rPr lang="en-US" dirty="0" err="1"/>
              <a:t>isim</a:t>
            </a:r>
            <a:r>
              <a:rPr lang="en-US" dirty="0"/>
              <a:t>, </a:t>
            </a:r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numarası</a:t>
            </a:r>
            <a:r>
              <a:rPr lang="en-US" dirty="0"/>
              <a:t>, </a:t>
            </a:r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ağırlığı</a:t>
            </a:r>
            <a:r>
              <a:rPr lang="en-US" dirty="0"/>
              <a:t> vb.</a:t>
            </a:r>
          </a:p>
          <a:p>
            <a:pPr marL="0" indent="0">
              <a:buNone/>
            </a:pPr>
            <a:r>
              <a:rPr lang="en-US" dirty="0" err="1"/>
              <a:t>Hastanın</a:t>
            </a:r>
            <a:r>
              <a:rPr lang="en-US" dirty="0"/>
              <a:t> ne </a:t>
            </a:r>
            <a:r>
              <a:rPr lang="en-US" dirty="0" err="1"/>
              <a:t>zamandan</a:t>
            </a:r>
            <a:r>
              <a:rPr lang="en-US" dirty="0"/>
              <a:t> </a:t>
            </a:r>
            <a:r>
              <a:rPr lang="en-US" dirty="0" err="1"/>
              <a:t>beri</a:t>
            </a:r>
            <a:r>
              <a:rPr lang="en-US" dirty="0"/>
              <a:t> hasta </a:t>
            </a:r>
            <a:r>
              <a:rPr lang="en-US" dirty="0" err="1"/>
              <a:t>sahibinde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Renk</a:t>
            </a:r>
            <a:r>
              <a:rPr lang="en-US" dirty="0"/>
              <a:t>, </a:t>
            </a:r>
            <a:r>
              <a:rPr lang="en-US" dirty="0" err="1"/>
              <a:t>işaretleme</a:t>
            </a:r>
            <a:r>
              <a:rPr lang="en-US" dirty="0"/>
              <a:t>, </a:t>
            </a:r>
            <a:r>
              <a:rPr lang="en-US" dirty="0" err="1"/>
              <a:t>çokluk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diğerlerini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açıklamalar</a:t>
            </a:r>
            <a:r>
              <a:rPr lang="en-US" dirty="0"/>
              <a:t> not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043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2263-AC11-4AB8-AD1D-E80FE139B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Hastalığa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FA0DD-1BE2-4096-B8C7-EDBB3F664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Hastalığın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: </a:t>
            </a:r>
            <a:r>
              <a:rPr lang="en-US" dirty="0" err="1"/>
              <a:t>perakut</a:t>
            </a:r>
            <a:r>
              <a:rPr lang="en-US" dirty="0"/>
              <a:t>, </a:t>
            </a:r>
            <a:r>
              <a:rPr lang="en-US" dirty="0" err="1"/>
              <a:t>akut</a:t>
            </a:r>
            <a:r>
              <a:rPr lang="en-US" dirty="0"/>
              <a:t>, </a:t>
            </a:r>
            <a:r>
              <a:rPr lang="en-US" dirty="0" err="1"/>
              <a:t>subakut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kronik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belirti</a:t>
            </a:r>
            <a:r>
              <a:rPr lang="en-US" dirty="0"/>
              <a:t> / </a:t>
            </a:r>
            <a:r>
              <a:rPr lang="en-US" dirty="0" err="1"/>
              <a:t>semptomlar</a:t>
            </a:r>
            <a:r>
              <a:rPr lang="en-US" dirty="0"/>
              <a:t>: (</a:t>
            </a:r>
            <a:r>
              <a:rPr lang="en-US" dirty="0" err="1"/>
              <a:t>iştah,ürinasyon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defakasyon</a:t>
            </a:r>
            <a:r>
              <a:rPr lang="en-US" dirty="0"/>
              <a:t>, </a:t>
            </a:r>
            <a:r>
              <a:rPr lang="en-US" dirty="0" err="1"/>
              <a:t>solunum</a:t>
            </a:r>
            <a:r>
              <a:rPr lang="en-US" dirty="0"/>
              <a:t>, </a:t>
            </a:r>
            <a:r>
              <a:rPr lang="en-US" dirty="0" err="1"/>
              <a:t>terleme</a:t>
            </a:r>
            <a:r>
              <a:rPr lang="en-US" dirty="0"/>
              <a:t>,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aktivite</a:t>
            </a:r>
            <a:r>
              <a:rPr lang="en-US" dirty="0"/>
              <a:t>, </a:t>
            </a:r>
            <a:r>
              <a:rPr lang="en-US" dirty="0" err="1"/>
              <a:t>süt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, </a:t>
            </a:r>
            <a:r>
              <a:rPr lang="en-US" dirty="0" err="1"/>
              <a:t>büyüme</a:t>
            </a:r>
            <a:r>
              <a:rPr lang="en-US" dirty="0"/>
              <a:t>, </a:t>
            </a:r>
            <a:r>
              <a:rPr lang="en-US" dirty="0" err="1"/>
              <a:t>yürüme</a:t>
            </a:r>
            <a:r>
              <a:rPr lang="en-US" dirty="0"/>
              <a:t>, </a:t>
            </a:r>
            <a:r>
              <a:rPr lang="en-US" dirty="0" err="1"/>
              <a:t>duruş</a:t>
            </a:r>
            <a:r>
              <a:rPr lang="en-US" dirty="0"/>
              <a:t> vb.)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Etkilenen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: (</a:t>
            </a:r>
            <a:r>
              <a:rPr lang="en-US" dirty="0" err="1"/>
              <a:t>morbidite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ölüm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: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uygulanıp</a:t>
            </a:r>
            <a:r>
              <a:rPr lang="en-US" dirty="0"/>
              <a:t> </a:t>
            </a:r>
            <a:r>
              <a:rPr lang="en-US" dirty="0" err="1"/>
              <a:t>uygulanmadığı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931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8B176-033A-4B24-AA95-B88F0FAAD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Ruminantlarda</a:t>
            </a:r>
            <a:r>
              <a:rPr lang="en-US" dirty="0"/>
              <a:t>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6C45A-38FD-4540-8E50-EF7AF395C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Yönetim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Beslenme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Merada</a:t>
            </a:r>
            <a:r>
              <a:rPr lang="en-US" dirty="0"/>
              <a:t> </a:t>
            </a:r>
            <a:r>
              <a:rPr lang="en-US" dirty="0" err="1"/>
              <a:t>hayvancılık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İçme</a:t>
            </a:r>
            <a:r>
              <a:rPr lang="en-US" dirty="0"/>
              <a:t> </a:t>
            </a:r>
            <a:r>
              <a:rPr lang="en-US" dirty="0" err="1"/>
              <a:t>suyu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Beslenme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 / </a:t>
            </a:r>
            <a:r>
              <a:rPr lang="en-US" dirty="0" err="1"/>
              <a:t>uygulaması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Barınak</a:t>
            </a:r>
            <a:r>
              <a:rPr lang="en-US" dirty="0"/>
              <a:t> </a:t>
            </a:r>
            <a:r>
              <a:rPr lang="en-US" dirty="0" err="1"/>
              <a:t>alanı</a:t>
            </a:r>
            <a:r>
              <a:rPr lang="en-US" dirty="0"/>
              <a:t>, </a:t>
            </a:r>
            <a:r>
              <a:rPr lang="en-US" dirty="0" err="1"/>
              <a:t>tatmin</a:t>
            </a:r>
            <a:r>
              <a:rPr lang="en-US" dirty="0"/>
              <a:t> </a:t>
            </a:r>
            <a:r>
              <a:rPr lang="en-US" dirty="0" err="1"/>
              <a:t>edici</a:t>
            </a:r>
            <a:r>
              <a:rPr lang="en-US" dirty="0"/>
              <a:t> </a:t>
            </a:r>
            <a:r>
              <a:rPr lang="en-US" dirty="0" err="1"/>
              <a:t>havalandırma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Meme </a:t>
            </a:r>
            <a:r>
              <a:rPr lang="en-US" dirty="0" err="1"/>
              <a:t>sağlığı</a:t>
            </a:r>
            <a:r>
              <a:rPr lang="en-US" dirty="0"/>
              <a:t>-- </a:t>
            </a:r>
            <a:r>
              <a:rPr lang="en-US" dirty="0" err="1"/>
              <a:t>sağım</a:t>
            </a:r>
            <a:r>
              <a:rPr lang="en-US" dirty="0"/>
              <a:t> </a:t>
            </a:r>
            <a:r>
              <a:rPr lang="en-US" dirty="0" err="1"/>
              <a:t>makinesinin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yönetimi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tarihi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83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70</TotalTime>
  <Words>252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Franklin Gothic Book</vt:lpstr>
      <vt:lpstr>Crop</vt:lpstr>
      <vt:lpstr>Document</vt:lpstr>
      <vt:lpstr>klİnİK muayene yÖntemlerİ</vt:lpstr>
      <vt:lpstr>Giriş</vt:lpstr>
      <vt:lpstr>PowerPoint Presentation</vt:lpstr>
      <vt:lpstr>Hasta sahibi ile iletişimden tanıya giden süreç</vt:lpstr>
      <vt:lpstr>PowerPoint Presentation</vt:lpstr>
      <vt:lpstr>Anamnez alınırken..</vt:lpstr>
      <vt:lpstr>Hastalığa ilişkin bilgiler…</vt:lpstr>
      <vt:lpstr>Ruminantlarda,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muayene yÖntemlerİ</dc:title>
  <dc:creator>Nevra Keskin</dc:creator>
  <cp:lastModifiedBy>Nevra Keskin</cp:lastModifiedBy>
  <cp:revision>14</cp:revision>
  <dcterms:created xsi:type="dcterms:W3CDTF">2019-04-22T18:11:30Z</dcterms:created>
  <dcterms:modified xsi:type="dcterms:W3CDTF">2019-05-06T11:04:26Z</dcterms:modified>
</cp:coreProperties>
</file>