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28.11.2019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sz="4000"/>
              <a:t>Sporda kişilik çalışmalarında 2 hedef vardır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Kişilik gelişiminde sporun belirleyici rolü spor kişilik gelişiminde etkilimi?vb. böyle ise sporun teropatik bir değeri vardı(spora katılım şiddet davranışını azaltır savı bu hedef içerisinde değerlendirilir.)</a:t>
            </a:r>
          </a:p>
        </p:txBody>
      </p:sp>
    </p:spTree>
    <p:extLst>
      <p:ext uri="{BB962C8B-B14F-4D97-AF65-F5344CB8AC3E}">
        <p14:creationId xmlns:p14="http://schemas.microsoft.com/office/powerpoint/2010/main" val="33973368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2987675" y="404813"/>
            <a:ext cx="30972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b="1"/>
              <a:t>YETENEK MODELİ</a:t>
            </a: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2411413" y="981075"/>
            <a:ext cx="4465637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/>
              <a:t>Spor dalı ve özelliklerinin tanımlanması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3203575" y="1773238"/>
            <a:ext cx="2520950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/>
              <a:t>İstatistik bilgi 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3419475" y="1989138"/>
            <a:ext cx="2520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 altLang="tr-TR"/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3635375" y="2205038"/>
            <a:ext cx="25209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tr-TR" altLang="tr-TR"/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3563938" y="2636838"/>
            <a:ext cx="1871662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/>
              <a:t>Uygulama</a:t>
            </a:r>
          </a:p>
        </p:txBody>
      </p:sp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3708400" y="3500438"/>
            <a:ext cx="1655763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/>
              <a:t>Başarı</a:t>
            </a:r>
          </a:p>
        </p:txBody>
      </p:sp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6300788" y="3068638"/>
            <a:ext cx="2519362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/>
              <a:t>Yeni bilginin değerlendirilmesi</a:t>
            </a:r>
          </a:p>
        </p:txBody>
      </p:sp>
      <p:sp>
        <p:nvSpPr>
          <p:cNvPr id="35852" name="Line 12"/>
          <p:cNvSpPr>
            <a:spLocks noChangeShapeType="1"/>
          </p:cNvSpPr>
          <p:nvPr/>
        </p:nvSpPr>
        <p:spPr bwMode="auto">
          <a:xfrm>
            <a:off x="6877050" y="1125538"/>
            <a:ext cx="12239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5853" name="Line 13"/>
          <p:cNvSpPr>
            <a:spLocks noChangeShapeType="1"/>
          </p:cNvSpPr>
          <p:nvPr/>
        </p:nvSpPr>
        <p:spPr bwMode="auto">
          <a:xfrm>
            <a:off x="8101013" y="1125538"/>
            <a:ext cx="0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5854" name="Line 14"/>
          <p:cNvSpPr>
            <a:spLocks noChangeShapeType="1"/>
          </p:cNvSpPr>
          <p:nvPr/>
        </p:nvSpPr>
        <p:spPr bwMode="auto">
          <a:xfrm flipH="1">
            <a:off x="5724525" y="1844675"/>
            <a:ext cx="23764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5855" name="Line 15"/>
          <p:cNvSpPr>
            <a:spLocks noChangeShapeType="1"/>
          </p:cNvSpPr>
          <p:nvPr/>
        </p:nvSpPr>
        <p:spPr bwMode="auto">
          <a:xfrm flipH="1">
            <a:off x="6300788" y="1844675"/>
            <a:ext cx="0" cy="1296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5856" name="Line 16"/>
          <p:cNvSpPr>
            <a:spLocks noChangeShapeType="1"/>
          </p:cNvSpPr>
          <p:nvPr/>
        </p:nvSpPr>
        <p:spPr bwMode="auto">
          <a:xfrm>
            <a:off x="5435600" y="2997200"/>
            <a:ext cx="8651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5857" name="Line 17"/>
          <p:cNvSpPr>
            <a:spLocks noChangeShapeType="1"/>
          </p:cNvSpPr>
          <p:nvPr/>
        </p:nvSpPr>
        <p:spPr bwMode="auto">
          <a:xfrm flipV="1">
            <a:off x="5364163" y="3429000"/>
            <a:ext cx="936625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452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2400"/>
              <a:t>YETENEK GELİŞİMİ VE REKREASYONEL SPORLARA BAĞLI OLARAK YETENEK SEÇİMİ</a:t>
            </a:r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539750" y="1844675"/>
            <a:ext cx="2303463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/>
              <a:t>10-12 yaş okul ve kulup yarışmaları</a:t>
            </a: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827088" y="1341438"/>
            <a:ext cx="18732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1600"/>
              <a:t>Yetenek seçimi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539750" y="3284538"/>
            <a:ext cx="2303463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/>
              <a:t>13-16 yaş b.eğit.okul ve kulup yarışmaları</a:t>
            </a:r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539750" y="4652963"/>
            <a:ext cx="2303463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/>
              <a:t>Rekreasyonel sporlar(yarışma)</a:t>
            </a:r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3348038" y="1916113"/>
            <a:ext cx="2303462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/>
              <a:t>Seçme (saha testleri)</a:t>
            </a:r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3348038" y="3068638"/>
            <a:ext cx="2303462" cy="1200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/>
              <a:t>Seçme 13-16 yaş gelişimin değerlendirilmesi (saha testleri)</a:t>
            </a:r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3059113" y="4724400"/>
            <a:ext cx="2665412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/>
              <a:t>Son seçme 13-16 yaş lab.testleri saha testleri</a:t>
            </a:r>
          </a:p>
        </p:txBody>
      </p:sp>
      <p:sp>
        <p:nvSpPr>
          <p:cNvPr id="36875" name="Text Box 11"/>
          <p:cNvSpPr txBox="1">
            <a:spLocks noChangeArrowheads="1"/>
          </p:cNvSpPr>
          <p:nvPr/>
        </p:nvSpPr>
        <p:spPr bwMode="auto">
          <a:xfrm>
            <a:off x="6084888" y="1844675"/>
            <a:ext cx="2303462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/>
              <a:t>Okul ve kulupte genel antrenman</a:t>
            </a:r>
          </a:p>
        </p:txBody>
      </p:sp>
      <p:sp>
        <p:nvSpPr>
          <p:cNvPr id="36876" name="Text Box 12"/>
          <p:cNvSpPr txBox="1">
            <a:spLocks noChangeArrowheads="1"/>
          </p:cNvSpPr>
          <p:nvPr/>
        </p:nvSpPr>
        <p:spPr bwMode="auto">
          <a:xfrm>
            <a:off x="6084888" y="3213100"/>
            <a:ext cx="2303462" cy="6508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/>
              <a:t>Kulup antrenman programı</a:t>
            </a:r>
          </a:p>
        </p:txBody>
      </p:sp>
      <p:sp>
        <p:nvSpPr>
          <p:cNvPr id="36877" name="Text Box 13"/>
          <p:cNvSpPr txBox="1">
            <a:spLocks noChangeArrowheads="1"/>
          </p:cNvSpPr>
          <p:nvPr/>
        </p:nvSpPr>
        <p:spPr bwMode="auto">
          <a:xfrm>
            <a:off x="6084888" y="4724400"/>
            <a:ext cx="2303462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/>
              <a:t>Elit sporlar prog.</a:t>
            </a:r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>
            <a:off x="2843213" y="2276475"/>
            <a:ext cx="504825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>
            <a:off x="5580063" y="2276475"/>
            <a:ext cx="504825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>
            <a:off x="2916238" y="3716338"/>
            <a:ext cx="504825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>
            <a:off x="5580063" y="3716338"/>
            <a:ext cx="504825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>
            <a:off x="5651500" y="4941888"/>
            <a:ext cx="504825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83" name="Line 19"/>
          <p:cNvSpPr>
            <a:spLocks noChangeShapeType="1"/>
          </p:cNvSpPr>
          <p:nvPr/>
        </p:nvSpPr>
        <p:spPr bwMode="auto">
          <a:xfrm flipH="1">
            <a:off x="2700338" y="2636838"/>
            <a:ext cx="863600" cy="6477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84" name="Line 20"/>
          <p:cNvSpPr>
            <a:spLocks noChangeShapeType="1"/>
          </p:cNvSpPr>
          <p:nvPr/>
        </p:nvSpPr>
        <p:spPr bwMode="auto">
          <a:xfrm flipV="1">
            <a:off x="5724525" y="3933825"/>
            <a:ext cx="719138" cy="574675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85" name="Line 21"/>
          <p:cNvSpPr>
            <a:spLocks noChangeShapeType="1"/>
          </p:cNvSpPr>
          <p:nvPr/>
        </p:nvSpPr>
        <p:spPr bwMode="auto">
          <a:xfrm>
            <a:off x="1763713" y="4005263"/>
            <a:ext cx="0" cy="6477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86" name="Line 22"/>
          <p:cNvSpPr>
            <a:spLocks noChangeShapeType="1"/>
          </p:cNvSpPr>
          <p:nvPr/>
        </p:nvSpPr>
        <p:spPr bwMode="auto">
          <a:xfrm>
            <a:off x="4356100" y="4221163"/>
            <a:ext cx="0" cy="503237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87" name="Line 23"/>
          <p:cNvSpPr>
            <a:spLocks noChangeShapeType="1"/>
          </p:cNvSpPr>
          <p:nvPr/>
        </p:nvSpPr>
        <p:spPr bwMode="auto">
          <a:xfrm flipV="1">
            <a:off x="5148263" y="5373688"/>
            <a:ext cx="0" cy="576262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88" name="Line 24"/>
          <p:cNvSpPr>
            <a:spLocks noChangeShapeType="1"/>
          </p:cNvSpPr>
          <p:nvPr/>
        </p:nvSpPr>
        <p:spPr bwMode="auto">
          <a:xfrm>
            <a:off x="5148263" y="5949950"/>
            <a:ext cx="1728787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89" name="Line 25"/>
          <p:cNvSpPr>
            <a:spLocks noChangeShapeType="1"/>
          </p:cNvSpPr>
          <p:nvPr/>
        </p:nvSpPr>
        <p:spPr bwMode="auto">
          <a:xfrm flipV="1">
            <a:off x="6877050" y="5157788"/>
            <a:ext cx="0" cy="792162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36890" name="Text Box 26"/>
          <p:cNvSpPr txBox="1">
            <a:spLocks noChangeArrowheads="1"/>
          </p:cNvSpPr>
          <p:nvPr/>
        </p:nvSpPr>
        <p:spPr bwMode="auto">
          <a:xfrm>
            <a:off x="6227763" y="1484313"/>
            <a:ext cx="20161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/>
              <a:t>Yetenek seçimi</a:t>
            </a:r>
          </a:p>
        </p:txBody>
      </p:sp>
      <p:sp>
        <p:nvSpPr>
          <p:cNvPr id="36891" name="Text Box 27"/>
          <p:cNvSpPr txBox="1">
            <a:spLocks noChangeArrowheads="1"/>
          </p:cNvSpPr>
          <p:nvPr/>
        </p:nvSpPr>
        <p:spPr bwMode="auto">
          <a:xfrm>
            <a:off x="8893175" y="1916113"/>
            <a:ext cx="250825" cy="201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>
                <a:solidFill>
                  <a:srgbClr val="FF0000"/>
                </a:solidFill>
              </a:rPr>
              <a:t>yarışma</a:t>
            </a:r>
          </a:p>
        </p:txBody>
      </p:sp>
    </p:spTree>
    <p:extLst>
      <p:ext uri="{BB962C8B-B14F-4D97-AF65-F5344CB8AC3E}">
        <p14:creationId xmlns:p14="http://schemas.microsoft.com/office/powerpoint/2010/main" val="185235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Sportif performansta kişiliğin belirleyici rolü</a:t>
            </a:r>
          </a:p>
          <a:p>
            <a:pPr>
              <a:buFontTx/>
              <a:buNone/>
            </a:pPr>
            <a:r>
              <a:rPr lang="tr-TR" altLang="tr-TR"/>
              <a:t>Spor dalına özel kişilik özellikleri var mı?Bireyler kişiliklerine uygun sporlarımı seçerler?Böyle ise performansı kolaylaştırıcıdır.</a:t>
            </a:r>
          </a:p>
        </p:txBody>
      </p:sp>
    </p:spTree>
    <p:extLst>
      <p:ext uri="{BB962C8B-B14F-4D97-AF65-F5344CB8AC3E}">
        <p14:creationId xmlns:p14="http://schemas.microsoft.com/office/powerpoint/2010/main" val="2872908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sz="4000"/>
              <a:t>Sporda kişilikle ilgili yapılan araştırmalar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1980 li yılların başında yapılan çalışmalar. Sporcu ve sporcu olmayanların farklılaştığını ortaya koymaya yönelikti ve sporcuların </a:t>
            </a:r>
          </a:p>
          <a:p>
            <a:pPr>
              <a:buFontTx/>
              <a:buNone/>
            </a:pPr>
            <a:r>
              <a:rPr lang="tr-TR" altLang="tr-TR"/>
              <a:t>Heyecan arayışları</a:t>
            </a:r>
          </a:p>
          <a:p>
            <a:pPr>
              <a:buFontTx/>
              <a:buNone/>
            </a:pPr>
            <a:r>
              <a:rPr lang="tr-TR" altLang="tr-TR"/>
              <a:t>Dışa dönüklükleri</a:t>
            </a:r>
          </a:p>
          <a:p>
            <a:pPr>
              <a:buFontTx/>
              <a:buNone/>
            </a:pPr>
            <a:r>
              <a:rPr lang="tr-TR" altLang="tr-TR"/>
              <a:t>Algılama biçimleri bakımından farklılaştıkları ortaya konmuştur.(Kane 1980)</a:t>
            </a:r>
          </a:p>
        </p:txBody>
      </p:sp>
    </p:spTree>
    <p:extLst>
      <p:ext uri="{BB962C8B-B14F-4D97-AF65-F5344CB8AC3E}">
        <p14:creationId xmlns:p14="http://schemas.microsoft.com/office/powerpoint/2010/main" val="3330898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altLang="tr-TR" sz="2800"/>
              <a:t>Türkiyede 435 sporcu ile yapılan bir çalışmada (1988)ise;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2800"/>
              <a:t>Sporcuların sporcu olmayanlara göre daha 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2800"/>
              <a:t>Maceracı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2800"/>
              <a:t>Risk alabilen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2800"/>
              <a:t>Dikkat yoğunlaşımı iyi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2800"/>
              <a:t>Hırslı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2800"/>
              <a:t>Kazanma gücü yüksek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2800"/>
              <a:t>Sorumluluk üstlenebilen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2800"/>
              <a:t>Kişilik özelliklerini sergiledikleri görülmüştür.</a:t>
            </a:r>
          </a:p>
        </p:txBody>
      </p:sp>
    </p:spTree>
    <p:extLst>
      <p:ext uri="{BB962C8B-B14F-4D97-AF65-F5344CB8AC3E}">
        <p14:creationId xmlns:p14="http://schemas.microsoft.com/office/powerpoint/2010/main" val="1603392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33375"/>
            <a:ext cx="8229600" cy="5792788"/>
          </a:xfrm>
        </p:spPr>
        <p:txBody>
          <a:bodyPr/>
          <a:lstStyle/>
          <a:p>
            <a:r>
              <a:rPr lang="tr-TR" altLang="tr-TR"/>
              <a:t>Williamson 1980. başarılı ve daha az başarılı sporcularla yapmış olduğu çalışmasında elde ettiği sonuçlar ise aşağıdaki gibidir.</a:t>
            </a:r>
          </a:p>
          <a:p>
            <a:pPr>
              <a:buFontTx/>
              <a:buNone/>
            </a:pPr>
            <a:r>
              <a:rPr lang="tr-TR" altLang="tr-TR"/>
              <a:t>  </a:t>
            </a:r>
            <a:r>
              <a:rPr lang="tr-TR" altLang="tr-TR" sz="2400" b="1" i="1" u="sng"/>
              <a:t>BAŞARILI SPORCULAR</a:t>
            </a:r>
            <a:r>
              <a:rPr lang="tr-TR" altLang="tr-TR"/>
              <a:t>       </a:t>
            </a:r>
            <a:r>
              <a:rPr lang="tr-TR" altLang="tr-TR" sz="2400" b="1" i="1" u="sng"/>
              <a:t>DAHA AZ BAŞARILILAR</a:t>
            </a:r>
          </a:p>
          <a:p>
            <a:pPr>
              <a:buFontTx/>
              <a:buNone/>
            </a:pPr>
            <a:r>
              <a:rPr lang="tr-TR" altLang="tr-TR"/>
              <a:t>-Başat                                -yüksek heyecan</a:t>
            </a:r>
          </a:p>
          <a:p>
            <a:pPr>
              <a:buFontTx/>
              <a:buNone/>
            </a:pPr>
            <a:r>
              <a:rPr lang="tr-TR" altLang="tr-TR"/>
              <a:t>-Hırslı                                   -kaygı</a:t>
            </a:r>
          </a:p>
          <a:p>
            <a:pPr>
              <a:buFontTx/>
              <a:buNone/>
            </a:pPr>
            <a:r>
              <a:rPr lang="tr-TR" altLang="tr-TR"/>
              <a:t>-Yeterli bir kendilik düzeyi    -çöküntü</a:t>
            </a:r>
          </a:p>
          <a:p>
            <a:pPr>
              <a:buFontTx/>
              <a:buNone/>
            </a:pPr>
            <a:r>
              <a:rPr lang="tr-TR" altLang="tr-TR"/>
              <a:t>-Yüksek başarı isteği           - yorgunluk</a:t>
            </a:r>
          </a:p>
          <a:p>
            <a:pPr>
              <a:buFontTx/>
              <a:buNone/>
            </a:pPr>
            <a:r>
              <a:rPr lang="tr-TR" altLang="tr-TR"/>
              <a:t>                                            -konfizyon</a:t>
            </a:r>
          </a:p>
        </p:txBody>
      </p:sp>
    </p:spTree>
    <p:extLst>
      <p:ext uri="{BB962C8B-B14F-4D97-AF65-F5344CB8AC3E}">
        <p14:creationId xmlns:p14="http://schemas.microsoft.com/office/powerpoint/2010/main" val="4174083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636838"/>
            <a:ext cx="8229600" cy="1143000"/>
          </a:xfrm>
        </p:spPr>
        <p:txBody>
          <a:bodyPr/>
          <a:lstStyle/>
          <a:p>
            <a:r>
              <a:rPr lang="tr-TR" altLang="tr-TR"/>
              <a:t>YETENEK NEDİR?</a:t>
            </a:r>
          </a:p>
        </p:txBody>
      </p:sp>
    </p:spTree>
    <p:extLst>
      <p:ext uri="{BB962C8B-B14F-4D97-AF65-F5344CB8AC3E}">
        <p14:creationId xmlns:p14="http://schemas.microsoft.com/office/powerpoint/2010/main" val="38297962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70021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altLang="tr-TR" sz="4000"/>
              <a:t>YETENEĞİN BELİRLENMESİ VE GELİŞTİRİLMESİ NEDİR?</a:t>
            </a:r>
          </a:p>
        </p:txBody>
      </p:sp>
    </p:spTree>
    <p:extLst>
      <p:ext uri="{BB962C8B-B14F-4D97-AF65-F5344CB8AC3E}">
        <p14:creationId xmlns:p14="http://schemas.microsoft.com/office/powerpoint/2010/main" val="2026853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tr-TR"/>
              <a:t>Yeteneğin belirlenmesi ve geliştirilmesi farklı şeylerdir. Yeteneğin belirlenmesi yetenekle ilgili bilgilerin toplanmasını gerektirir. Bilgi toplanması ile ilgili ön koşullar vardır.</a:t>
            </a:r>
          </a:p>
        </p:txBody>
      </p:sp>
    </p:spTree>
    <p:extLst>
      <p:ext uri="{BB962C8B-B14F-4D97-AF65-F5344CB8AC3E}">
        <p14:creationId xmlns:p14="http://schemas.microsoft.com/office/powerpoint/2010/main" val="2388380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 altLang="tr-TR"/>
              <a:t>1-Politik organizasyon gerektirir.(milli eği., spor teşkilatı, basın yayın kuruluşlarının hareketlenmesi üniversitelerle işbirliği gerekir) bu bağlamda önce ,</a:t>
            </a:r>
          </a:p>
          <a:p>
            <a:pPr>
              <a:buFontTx/>
              <a:buNone/>
            </a:pPr>
            <a:r>
              <a:rPr lang="tr-TR" altLang="tr-TR"/>
              <a:t>a)Yetenek seçimi modeli oluşturulur</a:t>
            </a:r>
          </a:p>
          <a:p>
            <a:pPr>
              <a:buFontTx/>
              <a:buNone/>
            </a:pPr>
            <a:r>
              <a:rPr lang="tr-TR" altLang="tr-TR"/>
              <a:t>b)Daha sonra yetenekler yönlendirilir.</a:t>
            </a:r>
          </a:p>
        </p:txBody>
      </p:sp>
    </p:spTree>
    <p:extLst>
      <p:ext uri="{BB962C8B-B14F-4D97-AF65-F5344CB8AC3E}">
        <p14:creationId xmlns:p14="http://schemas.microsoft.com/office/powerpoint/2010/main" val="31998650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311</Words>
  <Application>Microsoft Office PowerPoint</Application>
  <PresentationFormat>Ekran Gösterisi (4:3)</PresentationFormat>
  <Paragraphs>50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Ofis Teması</vt:lpstr>
      <vt:lpstr>Sporda kişilik çalışmalarında 2 hedef vardır</vt:lpstr>
      <vt:lpstr>PowerPoint Sunusu</vt:lpstr>
      <vt:lpstr>Sporda kişilikle ilgili yapılan araştırmalar</vt:lpstr>
      <vt:lpstr>PowerPoint Sunusu</vt:lpstr>
      <vt:lpstr>PowerPoint Sunusu</vt:lpstr>
      <vt:lpstr>YETENEK NEDİR?</vt:lpstr>
      <vt:lpstr>YETENEĞİN BELİRLENMESİ VE GELİŞTİRİLMESİ NEDİR?</vt:lpstr>
      <vt:lpstr>PowerPoint Sunusu</vt:lpstr>
      <vt:lpstr>PowerPoint Sunusu</vt:lpstr>
      <vt:lpstr>PowerPoint Sunusu</vt:lpstr>
      <vt:lpstr>YETENEK GELİŞİMİ VE REKREASYONEL SPORLARA BAĞLI OLARAK YETENEK SEÇİMİ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Sporda kişilik çalışmalarında 2 hedef vardır</dc:title>
  <dc:creator>bf</dc:creator>
  <cp:lastModifiedBy>bf</cp:lastModifiedBy>
  <cp:revision>1</cp:revision>
  <dcterms:created xsi:type="dcterms:W3CDTF">2019-11-28T13:30:29Z</dcterms:created>
  <dcterms:modified xsi:type="dcterms:W3CDTF">2019-11-28T13:30:41Z</dcterms:modified>
</cp:coreProperties>
</file>