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2" r:id="rId1"/>
  </p:sldMasterIdLst>
  <p:sldIdLst>
    <p:sldId id="256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64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Başlık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cxnSp>
        <p:nvCxnSpPr>
          <p:cNvPr id="8" name="Düz Bağlayıcı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Düz Bağlayıcı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Veri Yer Tutucusu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F3980-A6D3-4C9E-8279-98AB302BB17D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16" name="Slayt Numarası Yer Tutucusu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82DB2D-1185-4AAF-B28C-5B4D0A64E558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Altbilgi Yer Tutucusu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F3980-A6D3-4C9E-8279-98AB302BB17D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2DB2D-1185-4AAF-B28C-5B4D0A64E55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F3980-A6D3-4C9E-8279-98AB302BB17D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2DB2D-1185-4AAF-B28C-5B4D0A64E55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İçerik Yer Tutucusu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FCF3980-A6D3-4C9E-8279-98AB302BB17D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15" name="Slayt Numarası Yer Tutucusu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FB82DB2D-1185-4AAF-B28C-5B4D0A64E558}" type="slidenum">
              <a:rPr lang="tr-TR" smtClean="0"/>
              <a:t>‹#›</a:t>
            </a:fld>
            <a:endParaRPr lang="tr-TR"/>
          </a:p>
        </p:txBody>
      </p:sp>
      <p:sp>
        <p:nvSpPr>
          <p:cNvPr id="16" name="Altbilgi Yer Tutucusu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7" name="Başlık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F3980-A6D3-4C9E-8279-98AB302BB17D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2DB2D-1185-4AAF-B28C-5B4D0A64E558}" type="slidenum">
              <a:rPr lang="tr-TR" smtClean="0"/>
              <a:t>‹#›</a:t>
            </a:fld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cxnSp>
        <p:nvCxnSpPr>
          <p:cNvPr id="7" name="Düz Bağlayıcı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F3980-A6D3-4C9E-8279-98AB302BB17D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2DB2D-1185-4AAF-B28C-5B4D0A64E558}" type="slidenum">
              <a:rPr lang="tr-TR" smtClean="0"/>
              <a:t>‹#›</a:t>
            </a:fld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1" name="İçerik Yer Tutucusu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İçerik Yer Tutucusu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2DB2D-1185-4AAF-B28C-5B4D0A64E558}" type="slidenum">
              <a:rPr lang="tr-TR" smtClean="0"/>
              <a:t>‹#›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F3980-A6D3-4C9E-8279-98AB302BB17D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2" name="İçerik Yer Tutucusu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34" name="İçerik Yer Tutucusu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Metin Yer Tutucusu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cxnSp>
        <p:nvCxnSpPr>
          <p:cNvPr id="10" name="Düz Bağlayıcı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F3980-A6D3-4C9E-8279-98AB302BB17D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2DB2D-1185-4AAF-B28C-5B4D0A64E558}" type="slidenum">
              <a:rPr lang="tr-TR" smtClean="0"/>
              <a:t>‹#›</a:t>
            </a:fld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F3980-A6D3-4C9E-8279-98AB302BB17D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2DB2D-1185-4AAF-B28C-5B4D0A64E55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İçerik Yer Tutucusu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1" name="Başlık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Veri Yer Tutucusu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FCF3980-A6D3-4C9E-8279-98AB302BB17D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B82DB2D-1185-4AAF-B28C-5B4D0A64E558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Veri Yer Tutucusu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F3980-A6D3-4C9E-8279-98AB302BB17D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82DB2D-1185-4AAF-B28C-5B4D0A64E558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etin Yer Tutucusu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Veri Yer Tutucusu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FCF3980-A6D3-4C9E-8279-98AB302BB17D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2" name="Slayt Numarası Yer Tutucusu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FB82DB2D-1185-4AAF-B28C-5B4D0A64E558}" type="slidenum">
              <a:rPr lang="tr-TR" smtClean="0"/>
              <a:t>‹#›</a:t>
            </a:fld>
            <a:endParaRPr lang="tr-TR"/>
          </a:p>
        </p:txBody>
      </p:sp>
      <p:sp>
        <p:nvSpPr>
          <p:cNvPr id="5" name="Başlık Yer Tutucusu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572001" y="2708476"/>
            <a:ext cx="3474720" cy="170216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BİTKİSEL LİFLER (Kenevir, Jüt, Rami)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348245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88840"/>
            <a:ext cx="8491978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18289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457200" y="2708920"/>
            <a:ext cx="8229600" cy="2376264"/>
          </a:xfrm>
        </p:spPr>
        <p:txBody>
          <a:bodyPr/>
          <a:lstStyle/>
          <a:p>
            <a:pPr algn="just"/>
            <a:r>
              <a:rPr lang="tr-TR" dirty="0"/>
              <a:t>Üzerindeki </a:t>
            </a:r>
            <a:r>
              <a:rPr lang="tr-TR" dirty="0" err="1"/>
              <a:t>zamksı</a:t>
            </a:r>
            <a:r>
              <a:rPr lang="tr-TR" dirty="0"/>
              <a:t> maddenin uzaklaştırılması için çürütme işlemi uygulanır. Kimyasal maddelerle veya mikroorganizmalarla yapılan zamk giderme işlemi yapılır. Lifler yumuşayarak daha iyi eğrilebilir hale gelir.</a:t>
            </a:r>
          </a:p>
        </p:txBody>
      </p:sp>
    </p:spTree>
    <p:extLst>
      <p:ext uri="{BB962C8B-B14F-4D97-AF65-F5344CB8AC3E}">
        <p14:creationId xmlns:p14="http://schemas.microsoft.com/office/powerpoint/2010/main" val="1457848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Çeşitli yerel giyim eşyaları, döşemelik kumaşlar, ip ve halat yapımında </a:t>
            </a:r>
            <a:r>
              <a:rPr lang="tr-TR" dirty="0" smtClean="0"/>
              <a:t>kullanılır.</a:t>
            </a:r>
            <a:endParaRPr lang="tr-TR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564904"/>
            <a:ext cx="3301727" cy="336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89423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043492" y="2323652"/>
            <a:ext cx="7560956" cy="3769644"/>
          </a:xfrm>
        </p:spPr>
        <p:txBody>
          <a:bodyPr>
            <a:normAutofit/>
          </a:bodyPr>
          <a:lstStyle/>
          <a:p>
            <a:pPr algn="just"/>
            <a:r>
              <a:rPr lang="tr-TR" dirty="0" smtClean="0"/>
              <a:t>Kaya, Firdevs. Yazıcıoğlu Yahşi. Lif Teknolojisi, Seçkin Ofset Matbaacılık, Ankara, 1992.</a:t>
            </a:r>
          </a:p>
          <a:p>
            <a:pPr algn="just"/>
            <a:r>
              <a:rPr lang="tr-TR" dirty="0"/>
              <a:t>http://megep.meb.gov.tr/mte_program_modul/moduller_pdf/Do%C4%9Fal%20Lifler.pdf</a:t>
            </a:r>
            <a:endParaRPr lang="tr-TR" dirty="0" smtClean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819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Kendir adı da verilen bir tekstil </a:t>
            </a:r>
            <a:r>
              <a:rPr lang="tr-TR" dirty="0" smtClean="0"/>
              <a:t>bitkisidir. Ekiminden </a:t>
            </a:r>
            <a:r>
              <a:rPr lang="tr-TR" dirty="0"/>
              <a:t>120–140 gün sonra hasadı yapılır. Ketende olduğu gibi lif hücreleri, kabuk kısmında demetler halindedir</a:t>
            </a:r>
            <a:r>
              <a:rPr lang="tr-TR" dirty="0" smtClean="0"/>
              <a:t>.</a:t>
            </a:r>
          </a:p>
          <a:p>
            <a:pPr algn="just"/>
            <a:r>
              <a:rPr lang="tr-TR" dirty="0"/>
              <a:t>Lif üretimi ketende olduğu gibi çürütme, dövme ve taraklama işlemleri ile gerçekleştirilir. </a:t>
            </a:r>
          </a:p>
          <a:p>
            <a:pPr lvl="1" algn="just"/>
            <a:r>
              <a:rPr lang="tr-TR" dirty="0" smtClean="0"/>
              <a:t>Lif </a:t>
            </a:r>
            <a:r>
              <a:rPr lang="tr-TR" dirty="0"/>
              <a:t>uzunluğu 40-45mm’ </a:t>
            </a:r>
            <a:r>
              <a:rPr lang="tr-TR" dirty="0" err="1"/>
              <a:t>dir</a:t>
            </a:r>
            <a:r>
              <a:rPr lang="tr-TR" dirty="0"/>
              <a:t>. </a:t>
            </a:r>
          </a:p>
          <a:p>
            <a:pPr lvl="1" algn="just"/>
            <a:r>
              <a:rPr lang="tr-TR" dirty="0" smtClean="0"/>
              <a:t>Parlak </a:t>
            </a:r>
            <a:r>
              <a:rPr lang="tr-TR" dirty="0"/>
              <a:t>sarı veya esmer renklidir</a:t>
            </a:r>
            <a:r>
              <a:rPr lang="tr-TR" dirty="0" smtClean="0"/>
              <a:t>.</a:t>
            </a:r>
          </a:p>
          <a:p>
            <a:pPr marL="365760" lvl="1" indent="0" algn="just">
              <a:buNone/>
            </a:pP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Kenevir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91088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124074"/>
            <a:ext cx="6978724" cy="3720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98709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323528" y="980728"/>
            <a:ext cx="8229600" cy="1219200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/>
              <a:t>Genellikle halat, urgan, yelken, çadır bezi, çuval yapımında ve halının çözgü ipliğinde </a:t>
            </a:r>
            <a:r>
              <a:rPr lang="tr-TR" dirty="0" smtClean="0"/>
              <a:t>kullanılır.</a:t>
            </a:r>
            <a:endParaRPr lang="tr-TR" dirty="0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060848"/>
            <a:ext cx="5696700" cy="4201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2613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/>
              <a:t>Jütün gövdesinde lif hücreleri demetler halinde bulunur. Jüt lifinin üretimi, çürütme yöntemi ile yapılır. Çürütme sonunda lif demetleri </a:t>
            </a:r>
            <a:r>
              <a:rPr lang="tr-TR" dirty="0" smtClean="0"/>
              <a:t>gövdeden </a:t>
            </a:r>
            <a:r>
              <a:rPr lang="tr-TR" dirty="0"/>
              <a:t>elle soyularak ayrılır</a:t>
            </a:r>
            <a:r>
              <a:rPr lang="tr-TR" dirty="0" smtClean="0"/>
              <a:t>.</a:t>
            </a:r>
          </a:p>
          <a:p>
            <a:pPr marL="0" indent="0" algn="just">
              <a:buNone/>
            </a:pP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JÜT</a:t>
            </a:r>
            <a:endParaRPr lang="tr-TR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068960"/>
            <a:ext cx="43815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8592" y="3586158"/>
            <a:ext cx="3926210" cy="3271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73729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Liflerin boyu 18–25 cm </a:t>
            </a:r>
            <a:r>
              <a:rPr lang="tr-TR" dirty="0" err="1"/>
              <a:t>dir</a:t>
            </a:r>
            <a:r>
              <a:rPr lang="tr-TR" dirty="0"/>
              <a:t>. </a:t>
            </a:r>
          </a:p>
          <a:p>
            <a:r>
              <a:rPr lang="tr-TR" dirty="0" smtClean="0"/>
              <a:t>İlk </a:t>
            </a:r>
            <a:r>
              <a:rPr lang="tr-TR" dirty="0"/>
              <a:t>elde edildiğinde açık sarı olan lifler zaman geçtikçe açık kahverengiye döner. </a:t>
            </a:r>
          </a:p>
          <a:p>
            <a:r>
              <a:rPr lang="tr-TR" dirty="0" smtClean="0"/>
              <a:t>Esnekliği </a:t>
            </a:r>
            <a:r>
              <a:rPr lang="tr-TR" dirty="0"/>
              <a:t>azdır. </a:t>
            </a:r>
          </a:p>
          <a:p>
            <a:r>
              <a:rPr lang="tr-TR" dirty="0" smtClean="0"/>
              <a:t>Dayanıklılığı </a:t>
            </a:r>
            <a:r>
              <a:rPr lang="tr-TR" dirty="0"/>
              <a:t>keten ve kenevirden daha düşüktür. </a:t>
            </a:r>
            <a:endParaRPr lang="tr-TR" dirty="0" smtClean="0"/>
          </a:p>
          <a:p>
            <a:endParaRPr lang="tr-TR" dirty="0"/>
          </a:p>
          <a:p>
            <a:pPr marL="0" indent="0">
              <a:buNone/>
            </a:pPr>
            <a:r>
              <a:rPr lang="tr-TR" dirty="0" smtClean="0"/>
              <a:t>Jüt </a:t>
            </a:r>
            <a:r>
              <a:rPr lang="tr-TR" dirty="0"/>
              <a:t>lifinin büyük bir kısmı çuval, ip, sicim ve örtü kumaşları, yapımında </a:t>
            </a:r>
            <a:r>
              <a:rPr lang="tr-TR" dirty="0" smtClean="0"/>
              <a:t>kullanılır.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483662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40768"/>
            <a:ext cx="2985120" cy="2985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764704"/>
            <a:ext cx="45720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068960"/>
            <a:ext cx="4762500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37571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457200" y="2852936"/>
            <a:ext cx="8229600" cy="3243064"/>
          </a:xfrm>
        </p:spPr>
        <p:txBody>
          <a:bodyPr/>
          <a:lstStyle/>
          <a:p>
            <a:pPr algn="just"/>
            <a:r>
              <a:rPr lang="tr-TR" dirty="0"/>
              <a:t>Lif hücreleri, rami bitkisinin gövdesindeki kabuk kısmının hemen </a:t>
            </a:r>
            <a:r>
              <a:rPr lang="tr-TR" dirty="0" smtClean="0"/>
              <a:t>altında </a:t>
            </a:r>
            <a:r>
              <a:rPr lang="tr-TR" dirty="0"/>
              <a:t>demetler halinde </a:t>
            </a:r>
            <a:r>
              <a:rPr lang="tr-TR" dirty="0" smtClean="0"/>
              <a:t>bulunur.</a:t>
            </a:r>
          </a:p>
          <a:p>
            <a:pPr algn="just"/>
            <a:r>
              <a:rPr lang="tr-TR" dirty="0"/>
              <a:t>Bitkilerin yaprakları sararmaya başladığında hasadı yapılır. Bitki henüz yaşken kabuk kısımları bir bıçak yardımıyla sıyrılarak elle veya makinelerle </a:t>
            </a:r>
            <a:r>
              <a:rPr lang="tr-TR" dirty="0" smtClean="0"/>
              <a:t>temizlenir.</a:t>
            </a:r>
            <a:endParaRPr lang="tr-TR" dirty="0"/>
          </a:p>
          <a:p>
            <a:pPr marL="0" indent="0" algn="just">
              <a:buNone/>
            </a:pP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6000" dirty="0"/>
              <a:t>Rami</a:t>
            </a:r>
          </a:p>
        </p:txBody>
      </p:sp>
    </p:spTree>
    <p:extLst>
      <p:ext uri="{BB962C8B-B14F-4D97-AF65-F5344CB8AC3E}">
        <p14:creationId xmlns:p14="http://schemas.microsoft.com/office/powerpoint/2010/main" val="294150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56792"/>
            <a:ext cx="28575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564904"/>
            <a:ext cx="4701422" cy="3237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66941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ğıt">
  <a:themeElements>
    <a:clrScheme name="Kağıt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Kağıt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Kağıt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160</TotalTime>
  <Words>252</Words>
  <Application>Microsoft Office PowerPoint</Application>
  <PresentationFormat>Ekran Gösterisi (4:3)</PresentationFormat>
  <Paragraphs>23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4" baseType="lpstr">
      <vt:lpstr>Kağıt</vt:lpstr>
      <vt:lpstr>BİTKİSEL LİFLER (Kenevir, Jüt, Rami)</vt:lpstr>
      <vt:lpstr>Kenevir</vt:lpstr>
      <vt:lpstr>PowerPoint Sunusu</vt:lpstr>
      <vt:lpstr>Genellikle halat, urgan, yelken, çadır bezi, çuval yapımında ve halının çözgü ipliğinde kullanılır.</vt:lpstr>
      <vt:lpstr>JÜT</vt:lpstr>
      <vt:lpstr>PowerPoint Sunusu</vt:lpstr>
      <vt:lpstr>PowerPoint Sunusu</vt:lpstr>
      <vt:lpstr>Rami</vt:lpstr>
      <vt:lpstr>PowerPoint Sunusu</vt:lpstr>
      <vt:lpstr>PowerPoint Sunusu</vt:lpstr>
      <vt:lpstr>PowerPoint Sunusu</vt:lpstr>
      <vt:lpstr>PowerPoint Sunusu</vt:lpstr>
      <vt:lpstr>Kaynaklar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TEKSTİL VE HAMMADDELERİ</dc:title>
  <dc:creator>Microsoft</dc:creator>
  <cp:lastModifiedBy>Microsoft</cp:lastModifiedBy>
  <cp:revision>19</cp:revision>
  <dcterms:created xsi:type="dcterms:W3CDTF">2017-10-30T19:58:30Z</dcterms:created>
  <dcterms:modified xsi:type="dcterms:W3CDTF">2017-10-30T22:39:26Z</dcterms:modified>
</cp:coreProperties>
</file>