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CF3980-A6D3-4C9E-8279-98AB302BB17D}" type="datetimeFigureOut">
              <a:rPr lang="tr-TR" smtClean="0"/>
              <a:t>30.10.2017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82DB2D-1185-4AAF-B28C-5B4D0A64E558}" type="slidenum">
              <a:rPr lang="tr-TR" smtClean="0"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474720" cy="1702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BİTKİSEL LİFLER (Kenevir, Jüt, Rami)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82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9197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2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376264"/>
          </a:xfrm>
        </p:spPr>
        <p:txBody>
          <a:bodyPr/>
          <a:lstStyle/>
          <a:p>
            <a:pPr algn="just"/>
            <a:r>
              <a:rPr lang="tr-TR" dirty="0"/>
              <a:t>Üzerindeki </a:t>
            </a:r>
            <a:r>
              <a:rPr lang="tr-TR" dirty="0" err="1"/>
              <a:t>zamksı</a:t>
            </a:r>
            <a:r>
              <a:rPr lang="tr-TR" dirty="0"/>
              <a:t> maddenin uzaklaştırılması için çürütme işlemi uygulanır. Kimyasal maddelerle veya mikroorganizmalarla yapılan zamk giderme işlemi yapılır. Lifler yumuşayarak daha iyi eğrilebilir hale gelir.</a:t>
            </a:r>
          </a:p>
        </p:txBody>
      </p:sp>
    </p:spTree>
    <p:extLst>
      <p:ext uri="{BB962C8B-B14F-4D97-AF65-F5344CB8AC3E}">
        <p14:creationId xmlns:p14="http://schemas.microsoft.com/office/powerpoint/2010/main" val="14578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Çeşitli yerel giyim eşyaları, döşemelik kumaşlar, ip ve halat yapımında </a:t>
            </a:r>
            <a:r>
              <a:rPr lang="tr-TR" dirty="0" smtClean="0"/>
              <a:t>kullanılır.</a:t>
            </a:r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301727" cy="33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4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3769644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Kaya, Firdevs. Yazıcıoğlu Yahşi. Lif Teknolojisi, Seçkin Ofset Matbaacılık, Ankara, 1992.</a:t>
            </a:r>
          </a:p>
          <a:p>
            <a:pPr algn="just"/>
            <a:r>
              <a:rPr lang="tr-TR" dirty="0"/>
              <a:t>http://megep.meb.gov.tr/mte_program_modul/moduller_pdf/Do%C4%9Fal%20Lifler.pdf</a:t>
            </a:r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Kendir adı da verilen bir tekstil </a:t>
            </a:r>
            <a:r>
              <a:rPr lang="tr-TR" dirty="0" smtClean="0"/>
              <a:t>bitkisidir. Ekiminden </a:t>
            </a:r>
            <a:r>
              <a:rPr lang="tr-TR" dirty="0"/>
              <a:t>120–140 gün sonra hasadı yapılır. Ketende olduğu gibi lif hücreleri, kabuk kısmında demetler halindedir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Lif üretimi ketende olduğu gibi çürütme, dövme ve taraklama işlemleri ile gerçekleştirilir. </a:t>
            </a:r>
          </a:p>
          <a:p>
            <a:pPr lvl="1" algn="just"/>
            <a:r>
              <a:rPr lang="tr-TR" dirty="0" smtClean="0"/>
              <a:t>Lif </a:t>
            </a:r>
            <a:r>
              <a:rPr lang="tr-TR" dirty="0"/>
              <a:t>uzunluğu 40-45mm’ </a:t>
            </a:r>
            <a:r>
              <a:rPr lang="tr-TR" dirty="0" err="1"/>
              <a:t>dir</a:t>
            </a:r>
            <a:r>
              <a:rPr lang="tr-TR" dirty="0"/>
              <a:t>. </a:t>
            </a:r>
          </a:p>
          <a:p>
            <a:pPr lvl="1" algn="just"/>
            <a:r>
              <a:rPr lang="tr-TR" dirty="0" smtClean="0"/>
              <a:t>Parlak </a:t>
            </a:r>
            <a:r>
              <a:rPr lang="tr-TR" dirty="0"/>
              <a:t>sarı veya esmer renklidir</a:t>
            </a:r>
            <a:r>
              <a:rPr lang="tr-TR" dirty="0" smtClean="0"/>
              <a:t>.</a:t>
            </a:r>
          </a:p>
          <a:p>
            <a:pPr marL="365760" lvl="1" indent="0" algn="just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Kenevir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108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4074"/>
            <a:ext cx="6978724" cy="372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87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tr-TR" dirty="0"/>
              <a:t>Genellikle halat, urgan, yelken, çadır bezi, çuval yapımında ve halının çözgü ipliğinde </a:t>
            </a:r>
            <a:r>
              <a:rPr lang="tr-TR" dirty="0" smtClean="0"/>
              <a:t>kullanılır.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696700" cy="420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1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/>
              <a:t>Jütün gövdesinde lif hücreleri demetler halinde bulunur. Jüt lifinin üretimi, çürütme yöntemi ile yapılır. Çürütme sonunda lif demetleri </a:t>
            </a:r>
            <a:r>
              <a:rPr lang="tr-TR" dirty="0" smtClean="0"/>
              <a:t>gövdeden </a:t>
            </a:r>
            <a:r>
              <a:rPr lang="tr-TR" dirty="0"/>
              <a:t>elle soyularak ayrılır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JÜT</a:t>
            </a:r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38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92" y="3586158"/>
            <a:ext cx="3926210" cy="32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7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Liflerin boyu 18–25 cm </a:t>
            </a:r>
            <a:r>
              <a:rPr lang="tr-TR" dirty="0" err="1"/>
              <a:t>dir</a:t>
            </a:r>
            <a:r>
              <a:rPr lang="tr-TR" dirty="0"/>
              <a:t>. </a:t>
            </a:r>
          </a:p>
          <a:p>
            <a:r>
              <a:rPr lang="tr-TR" dirty="0" smtClean="0"/>
              <a:t>İlk </a:t>
            </a:r>
            <a:r>
              <a:rPr lang="tr-TR" dirty="0"/>
              <a:t>elde edildiğinde açık sarı olan lifler zaman geçtikçe açık kahverengiye döner. </a:t>
            </a:r>
          </a:p>
          <a:p>
            <a:r>
              <a:rPr lang="tr-TR" dirty="0" smtClean="0"/>
              <a:t>Esnekliği </a:t>
            </a:r>
            <a:r>
              <a:rPr lang="tr-TR" dirty="0"/>
              <a:t>azdır. </a:t>
            </a:r>
          </a:p>
          <a:p>
            <a:r>
              <a:rPr lang="tr-TR" dirty="0" smtClean="0"/>
              <a:t>Dayanıklılığı </a:t>
            </a:r>
            <a:r>
              <a:rPr lang="tr-TR" dirty="0"/>
              <a:t>keten ve kenevirden daha düşüktür. 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Jüt </a:t>
            </a:r>
            <a:r>
              <a:rPr lang="tr-TR" dirty="0"/>
              <a:t>lifinin büyük bir kısmı çuval, ip, sicim ve örtü kumaşları, yapımında </a:t>
            </a:r>
            <a:r>
              <a:rPr lang="tr-TR" dirty="0" smtClean="0"/>
              <a:t>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836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985120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457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5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43064"/>
          </a:xfrm>
        </p:spPr>
        <p:txBody>
          <a:bodyPr/>
          <a:lstStyle/>
          <a:p>
            <a:pPr algn="just"/>
            <a:r>
              <a:rPr lang="tr-TR" dirty="0"/>
              <a:t>Lif hücreleri, rami bitkisinin gövdesindeki kabuk kısmının hemen </a:t>
            </a:r>
            <a:r>
              <a:rPr lang="tr-TR" dirty="0" smtClean="0"/>
              <a:t>altında </a:t>
            </a:r>
            <a:r>
              <a:rPr lang="tr-TR" dirty="0"/>
              <a:t>demetler halinde </a:t>
            </a:r>
            <a:r>
              <a:rPr lang="tr-TR" dirty="0" smtClean="0"/>
              <a:t>bulunur.</a:t>
            </a:r>
          </a:p>
          <a:p>
            <a:pPr algn="just"/>
            <a:r>
              <a:rPr lang="tr-TR" dirty="0"/>
              <a:t>Bitkilerin yaprakları sararmaya başladığında hasadı yapılır. Bitki henüz yaşken kabuk kısımları bir bıçak yardımıyla sıyrılarak elle veya makinelerle </a:t>
            </a:r>
            <a:r>
              <a:rPr lang="tr-TR" dirty="0" smtClean="0"/>
              <a:t>temizlenir.</a:t>
            </a:r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dirty="0"/>
              <a:t>Rami</a:t>
            </a:r>
          </a:p>
        </p:txBody>
      </p:sp>
    </p:spTree>
    <p:extLst>
      <p:ext uri="{BB962C8B-B14F-4D97-AF65-F5344CB8AC3E}">
        <p14:creationId xmlns:p14="http://schemas.microsoft.com/office/powerpoint/2010/main" val="2941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857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701422" cy="323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94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252</Words>
  <Application>Microsoft Office PowerPoint</Application>
  <PresentationFormat>Ekran Gösterisi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Kağıt</vt:lpstr>
      <vt:lpstr>BİTKİSEL LİFLER (Kenevir, Jüt, Rami)</vt:lpstr>
      <vt:lpstr>Kenevir</vt:lpstr>
      <vt:lpstr>PowerPoint Sunusu</vt:lpstr>
      <vt:lpstr>Genellikle halat, urgan, yelken, çadır bezi, çuval yapımında ve halının çözgü ipliğinde kullanılır.</vt:lpstr>
      <vt:lpstr>JÜT</vt:lpstr>
      <vt:lpstr>PowerPoint Sunusu</vt:lpstr>
      <vt:lpstr>PowerPoint Sunusu</vt:lpstr>
      <vt:lpstr>Rami</vt:lpstr>
      <vt:lpstr>PowerPoint Sunusu</vt:lpstr>
      <vt:lpstr>PowerPoint Sunusu</vt:lpstr>
      <vt:lpstr>PowerPoint Sunusu</vt:lpstr>
      <vt:lpstr>PowerPoint Sunusu</vt:lpstr>
      <vt:lpstr>Kaynaklar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TEKSTİL VE HAMMADDELERİ</dc:title>
  <dc:creator>Microsoft</dc:creator>
  <cp:lastModifiedBy>Microsoft</cp:lastModifiedBy>
  <cp:revision>19</cp:revision>
  <dcterms:created xsi:type="dcterms:W3CDTF">2017-10-30T19:58:30Z</dcterms:created>
  <dcterms:modified xsi:type="dcterms:W3CDTF">2017-10-30T22:39:26Z</dcterms:modified>
</cp:coreProperties>
</file>