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1528B-2C13-40FB-BD75-850ABF2DF51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6DC26-9CA4-473F-B7D8-A517A90EEF1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ÇALIŞMA EKONOMİSİ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</a:p>
          <a:p>
            <a:r>
              <a:rPr lang="tr-TR" dirty="0" smtClean="0"/>
              <a:t>EMEK PİYASASINDA ARZ TALEP DENGESİ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Türev talep olması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talebi firmanın malına olan talepten türetilir.</a:t>
            </a:r>
          </a:p>
          <a:p>
            <a:r>
              <a:rPr lang="tr-TR" dirty="0" smtClean="0"/>
              <a:t>Firmanın malına olan talep arttıkça üretimi arttırmak için emek talebini arttırır.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Bağlı talep olması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talebi sermaye miktarına bağlıdır. Sadece bir dikiş makinesi olan bir konfeksiyon atölyesinin 10 tane terzi istihdam etmesi mümkün değildir.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İlişkili talep olması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talebi teknoloji ile ilişkilidir. </a:t>
            </a:r>
          </a:p>
          <a:p>
            <a:r>
              <a:rPr lang="tr-TR" dirty="0" smtClean="0"/>
              <a:t>Firmanın tekonolojisi emek tasarruf ediyorsa emek talebi az olur.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KISA DÖNEM EMEK TALEBİ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1) Kısa dönem : firmanın üretim faktörlerinden bazılarının arttırılabildiği ancak sermaye miktarı ve üretim kapatisenin değiştiremediği zaman dilimidir.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2</a:t>
            </a:r>
            <a:r>
              <a:rPr lang="tr-TR" dirty="0"/>
              <a:t>) Uzun dönem : firmanın bütün üretim faktörlerini değiştirebildiği, yani makine satın alıp bina inşa edebildiği zaman dilimidir.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3) Üretim </a:t>
            </a:r>
            <a:r>
              <a:rPr lang="tr-TR" dirty="0"/>
              <a:t>fonksiyonu : veri faktör miktarı ve teknoloji düzeyinde üretilebilecek çıktı miktarını gösteren matematiksel bir eşitliktir 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Q=f(K,L) Q= üretim miktarı K= sermaye miktarı L= emek miktarı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Kısa dönem emek talebinin belirlenmesi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Kısa dönemde firmanın değişken faktör olarak emeği belirlediği varsayımı altında;</a:t>
            </a:r>
          </a:p>
          <a:p>
            <a:r>
              <a:rPr lang="tr-TR" dirty="0" smtClean="0"/>
              <a:t>Azalan verimler geçerli olduğu için her ilave işçinin verimi bir öncekinden az olacaktır.</a:t>
            </a:r>
          </a:p>
          <a:p>
            <a:r>
              <a:rPr lang="tr-TR" dirty="0" smtClean="0"/>
              <a:t>Bundan dolayı firma da daha az ücret ödemek isteyecektir.</a:t>
            </a:r>
          </a:p>
          <a:p>
            <a:r>
              <a:rPr lang="tr-TR" dirty="0" smtClean="0"/>
              <a:t>Bu yüzden negatif eğimlidir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Uzun döenmde ücret değişimi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a) Ölçek etkisi : üretim artışı veya azalışı sonucu firmanın optimal üretim düzeyinin değişmesine bağlı olarak emek talebinde meydana gelen değişmedir.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b) İkame etkisi : ücret oranındaki değişmeye bağlı olarak sermayenin emek yerine kullanılması nedeniyle emek talebinde meydana gelen değişikliktir.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 ARZI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Neo-klasik yaklaşım (boş zaman teorisi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Bu yaklaşıma göre işçi çalışma ve boş zaman arasında belli bir tercih yapmak suretiyle faydasını maksimize eder.</a:t>
            </a:r>
          </a:p>
          <a:p>
            <a:r>
              <a:rPr lang="tr-TR" dirty="0" smtClean="0"/>
              <a:t>Bir fayda analizi olduğu ölçüde de kayıtsızlık eğrisi ve bütçe analize dahil edilir.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KAYITSIZLIK EĞRİSİ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Ordinal Fayda Teorisine göre bir karar birimine aynı faydayı sağlayan farklı mal bileşimlerinin geometrik yerine kayıtsızlık eğrisi denir.</a:t>
            </a:r>
          </a:p>
          <a:p>
            <a:r>
              <a:rPr lang="tr-TR" dirty="0" smtClean="0"/>
              <a:t>Kayıtsızlık eğrisi geleneksel olarak Cobb-douglas Fayda fonksiyonundan elde edilir.</a:t>
            </a:r>
          </a:p>
          <a:p>
            <a:r>
              <a:rPr lang="tr-TR" dirty="0" smtClean="0"/>
              <a:t>Bundan ötürü 4 özellik gösterir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KAYITSIZLIK EĞRİSİNİN ÖZELLİKLERİ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Orjine göre dış bükeydir.</a:t>
            </a:r>
          </a:p>
          <a:p>
            <a:r>
              <a:rPr lang="tr-TR" dirty="0" smtClean="0"/>
              <a:t>2. Negatif eğimlidir.</a:t>
            </a:r>
          </a:p>
          <a:p>
            <a:r>
              <a:rPr lang="tr-TR" dirty="0" smtClean="0"/>
              <a:t>3. Orjinden uzaklaştıkça daha yüksek fayda gösterir.</a:t>
            </a:r>
          </a:p>
          <a:p>
            <a:r>
              <a:rPr lang="tr-TR" dirty="0" smtClean="0"/>
              <a:t>4. Kesişmezler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Bütçe kısıtı : kişinin piyasada kazanabileceği ücret oranı ve </a:t>
            </a:r>
            <a:r>
              <a:rPr lang="tr-TR" dirty="0" smtClean="0"/>
              <a:t>ücret </a:t>
            </a:r>
            <a:r>
              <a:rPr lang="tr-TR" dirty="0"/>
              <a:t>dışı gelirleri veri iken bireylerin elde edebileceği bütün gelir ve çalışma süresi kombinasyonlarını gösteren eğridir.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Bütçe </a:t>
            </a:r>
            <a:r>
              <a:rPr lang="tr-TR" dirty="0"/>
              <a:t>kısıtının özellikleri 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1) Negatif eğimlidir. Boş zaman miktarı arttıkça gelir azalır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2) Eğrinin eğimi ücret oranına eşittir.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3) Ücret ve ücret dışı gelirlerdeki değişme bütçe kısıtı ile gösterilebilir.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ÜCRET ORANINDAKİ DEĞİŞMELER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Ücret oranı değişimleri iki temel etki ortaya çıkarır.</a:t>
            </a:r>
          </a:p>
          <a:p>
            <a:r>
              <a:rPr lang="tr-TR" dirty="0" smtClean="0"/>
              <a:t>Bunlar ikame ve gelir etkileridir.</a:t>
            </a:r>
          </a:p>
          <a:p>
            <a:r>
              <a:rPr lang="tr-TR" dirty="0" smtClean="0"/>
              <a:t>Ücret arttıkça boş zaman daha pahalı hale gelir, bundan dolayı işçi boş zaman talebini azaltır(ikame etkisi)</a:t>
            </a:r>
          </a:p>
          <a:p>
            <a:r>
              <a:rPr lang="tr-TR" dirty="0" smtClean="0"/>
              <a:t>Ücret arttıkça kişinin geliri artar, kişi bu geliri daha rahat harcamak için boş zaman talebini arttırır(gelir etkisi).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mek arzı kayıtsızlık eğrisi analizi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928802"/>
            <a:ext cx="9144000" cy="450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Grafiğin açıklaması</a:t>
            </a:r>
            <a:br>
              <a:rPr lang="tr-TR" sz="2400" dirty="0" smtClean="0"/>
            </a:br>
            <a:r>
              <a:rPr lang="tr-TR" sz="2400" dirty="0" smtClean="0"/>
              <a:t>grafik economicdiscussion.net adresinden alınmıştır</a:t>
            </a:r>
            <a:endParaRPr lang="tr-T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İşçi başlangıçta MoT bütçe doğrusunun IC1 kayıtsızlık eğrisine teğet olduğu yerde dengededir.</a:t>
            </a:r>
          </a:p>
          <a:p>
            <a:r>
              <a:rPr lang="tr-TR" dirty="0" smtClean="0"/>
              <a:t>Bu noktada boş zaman talebi Olo aralığı kadar</a:t>
            </a:r>
          </a:p>
          <a:p>
            <a:r>
              <a:rPr lang="tr-TR" dirty="0" smtClean="0"/>
              <a:t>Çalışma için ayırdığı zaman da LoT aralığı kadardır.</a:t>
            </a:r>
          </a:p>
          <a:p>
            <a:r>
              <a:rPr lang="tr-TR" dirty="0" smtClean="0"/>
              <a:t>Ücret arttıkça bütçe doğrusu dikleşir. Örneğin M1T olur. </a:t>
            </a:r>
          </a:p>
          <a:p>
            <a:r>
              <a:rPr lang="tr-TR" dirty="0" smtClean="0"/>
              <a:t>Yeni denge IC2 nin M1T eğrisine teget olduğu noktadır. </a:t>
            </a:r>
          </a:p>
          <a:p>
            <a:r>
              <a:rPr lang="tr-TR" dirty="0" smtClean="0"/>
              <a:t>Boş  zaman talebi azalırken çalışma isteği artmıştır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 TALEBİ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TALEBİ;</a:t>
            </a:r>
          </a:p>
          <a:p>
            <a:r>
              <a:rPr lang="tr-TR" dirty="0" smtClean="0"/>
              <a:t>1. Türev taleptir.</a:t>
            </a:r>
          </a:p>
          <a:p>
            <a:r>
              <a:rPr lang="tr-TR" dirty="0" smtClean="0"/>
              <a:t>2. Bağlı taleptir.</a:t>
            </a:r>
          </a:p>
          <a:p>
            <a:r>
              <a:rPr lang="tr-TR" dirty="0" smtClean="0"/>
              <a:t>3. İlişkili taleptir.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393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ÇALIŞMA EKONOMİSİ</vt:lpstr>
      <vt:lpstr>EMEK ARZI</vt:lpstr>
      <vt:lpstr>KAYITSIZLIK EĞRİSİ</vt:lpstr>
      <vt:lpstr>KAYITSIZLIK EĞRİSİNİN ÖZELLİKLERİ</vt:lpstr>
      <vt:lpstr>Slide 5</vt:lpstr>
      <vt:lpstr>ÜCRET ORANINDAKİ DEĞİŞMELER</vt:lpstr>
      <vt:lpstr>Slide 7</vt:lpstr>
      <vt:lpstr>Grafiğin açıklaması grafik economicdiscussion.net adresinden alınmıştır</vt:lpstr>
      <vt:lpstr>EMEK TALEBİ</vt:lpstr>
      <vt:lpstr>Türev talep olması</vt:lpstr>
      <vt:lpstr>Bağlı talep olması</vt:lpstr>
      <vt:lpstr>İlişkili talep olması</vt:lpstr>
      <vt:lpstr>KISA DÖNEM EMEK TALEBİ</vt:lpstr>
      <vt:lpstr>Kısa dönem emek talebinin belirlenmesi</vt:lpstr>
      <vt:lpstr>Slide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ÇALIŞMA EKONOMİSİ</dc:title>
  <dc:creator>Tuğba&amp;Cihan</dc:creator>
  <cp:lastModifiedBy>Tuğba&amp;Cihan</cp:lastModifiedBy>
  <cp:revision>1</cp:revision>
  <dcterms:created xsi:type="dcterms:W3CDTF">2020-05-07T10:47:29Z</dcterms:created>
  <dcterms:modified xsi:type="dcterms:W3CDTF">2020-05-07T11:00:04Z</dcterms:modified>
</cp:coreProperties>
</file>