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40" y="-3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Alman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Alman Hukuk Çevresi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Ana hukuk düzeni Alman hukuku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Roma hukuku Almanya’da tamamen iktibas edildi</a:t>
            </a:r>
          </a:p>
          <a:p>
            <a:pPr>
              <a:buClr>
                <a:srgbClr val="FF0000"/>
              </a:buClr>
            </a:pPr>
            <a:r>
              <a:rPr lang="tr-TR" i="1" dirty="0" err="1" smtClean="0">
                <a:solidFill>
                  <a:srgbClr val="002060"/>
                </a:solidFill>
              </a:rPr>
              <a:t>Usus</a:t>
            </a:r>
            <a:r>
              <a:rPr lang="tr-TR" i="1" dirty="0" smtClean="0">
                <a:solidFill>
                  <a:srgbClr val="002060"/>
                </a:solidFill>
              </a:rPr>
              <a:t> </a:t>
            </a:r>
            <a:r>
              <a:rPr lang="tr-TR" i="1" dirty="0" err="1" smtClean="0">
                <a:solidFill>
                  <a:srgbClr val="002060"/>
                </a:solidFill>
              </a:rPr>
              <a:t>Modernus</a:t>
            </a:r>
            <a:r>
              <a:rPr lang="tr-TR" i="1" dirty="0" smtClean="0">
                <a:solidFill>
                  <a:srgbClr val="002060"/>
                </a:solidFill>
              </a:rPr>
              <a:t> </a:t>
            </a:r>
            <a:r>
              <a:rPr lang="tr-TR" i="1" dirty="0" err="1" smtClean="0">
                <a:solidFill>
                  <a:srgbClr val="002060"/>
                </a:solidFill>
              </a:rPr>
              <a:t>Pandectarum</a:t>
            </a:r>
            <a:r>
              <a:rPr lang="tr-TR" i="1" dirty="0" smtClean="0">
                <a:solidFill>
                  <a:srgbClr val="002060"/>
                </a:solidFill>
              </a:rPr>
              <a:t>: </a:t>
            </a:r>
            <a:r>
              <a:rPr lang="tr-TR" dirty="0" smtClean="0">
                <a:solidFill>
                  <a:srgbClr val="002060"/>
                </a:solidFill>
              </a:rPr>
              <a:t>16. ve 17 yüzyıllar boyunca iktibas edilen Roma hukuku ile bölge hukukunun bir potada eritilmesi 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Thibaut</a:t>
            </a:r>
            <a:r>
              <a:rPr lang="tr-TR" dirty="0" smtClean="0">
                <a:solidFill>
                  <a:srgbClr val="002060"/>
                </a:solidFill>
              </a:rPr>
              <a:t> v. </a:t>
            </a:r>
            <a:r>
              <a:rPr lang="tr-TR" dirty="0" err="1" smtClean="0">
                <a:solidFill>
                  <a:srgbClr val="002060"/>
                </a:solidFill>
              </a:rPr>
              <a:t>Savigny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Savigny’nin</a:t>
            </a:r>
            <a:r>
              <a:rPr lang="tr-TR" dirty="0" smtClean="0">
                <a:solidFill>
                  <a:srgbClr val="002060"/>
                </a:solidFill>
              </a:rPr>
              <a:t> tarihçi okul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Alman Hukuku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Hukukun Kaynakları: </a:t>
            </a:r>
            <a:r>
              <a:rPr lang="tr-TR" dirty="0" smtClean="0">
                <a:solidFill>
                  <a:srgbClr val="002060"/>
                </a:solidFill>
              </a:rPr>
              <a:t>Yazılı hukuk-içtihat-örf adet hukuku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Hukukçuluk Eğitimi ve Mesleği: </a:t>
            </a:r>
            <a:r>
              <a:rPr lang="tr-TR" dirty="0" smtClean="0">
                <a:solidFill>
                  <a:srgbClr val="002060"/>
                </a:solidFill>
              </a:rPr>
              <a:t>hukuk öğrenimi ve </a:t>
            </a:r>
            <a:r>
              <a:rPr lang="tr-TR" dirty="0" err="1" smtClean="0">
                <a:solidFill>
                  <a:srgbClr val="002060"/>
                </a:solidFill>
              </a:rPr>
              <a:t>staatsexamen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Mahkemeler Teşkilatı: </a:t>
            </a:r>
            <a:r>
              <a:rPr lang="tr-TR" dirty="0" smtClean="0">
                <a:solidFill>
                  <a:srgbClr val="002060"/>
                </a:solidFill>
              </a:rPr>
              <a:t>Anayasa Mahkemesi, Olağan mahkemeler (hukuk yargılaması-ceza yargılaması), iş mahkemeleri, genel idare mahkemesi, sosyal güvenlik mahkemeleri, vergi mahkemeleri…</a:t>
            </a: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104</Words>
  <Application>Microsoft Office PowerPoint</Application>
  <PresentationFormat>Ekran Gösterisi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Alman Hukuk Çevresi</vt:lpstr>
      <vt:lpstr>Alman Hukuk Çevresi</vt:lpstr>
      <vt:lpstr>Alman Hukuku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26</cp:revision>
  <dcterms:created xsi:type="dcterms:W3CDTF">2017-11-08T12:42:18Z</dcterms:created>
  <dcterms:modified xsi:type="dcterms:W3CDTF">2017-11-09T10:57:25Z</dcterms:modified>
</cp:coreProperties>
</file>