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91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23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32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493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84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03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4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9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775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50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25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80102-7591-4330-B44D-79E3C1ACCA6A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552F4-7F2D-4AC3-B82E-39D4D92C25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53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Kayıt Tutma Ders 3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708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08051"/>
            <a:ext cx="8229600" cy="5218113"/>
          </a:xfrm>
        </p:spPr>
        <p:txBody>
          <a:bodyPr/>
          <a:lstStyle/>
          <a:p>
            <a:pPr eaLnBrk="1" hangingPunct="1"/>
            <a:r>
              <a:rPr lang="tr-TR" altLang="tr-TR" smtClean="0"/>
              <a:t>Kamuoyuna yansımış olgularda (özellikle cinsel istismar durumunda) yöneticiler ayrıntılı bilgiye ihtiyaç duydukları için süreç raporu istemektedir. </a:t>
            </a:r>
          </a:p>
        </p:txBody>
      </p:sp>
    </p:spTree>
    <p:extLst>
      <p:ext uri="{BB962C8B-B14F-4D97-AF65-F5344CB8AC3E}">
        <p14:creationId xmlns:p14="http://schemas.microsoft.com/office/powerpoint/2010/main" val="180063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(4) Değerlendirme</a:t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2150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Kişilik Özellikleri</a:t>
            </a:r>
          </a:p>
          <a:p>
            <a:pPr eaLnBrk="1" hangingPunct="1"/>
            <a:r>
              <a:rPr lang="tr-TR" altLang="tr-TR" smtClean="0"/>
              <a:t>İş Durumu</a:t>
            </a:r>
          </a:p>
          <a:p>
            <a:pPr eaLnBrk="1" hangingPunct="1"/>
            <a:r>
              <a:rPr lang="tr-TR" altLang="tr-TR" smtClean="0"/>
              <a:t>Ekonomik Durum</a:t>
            </a:r>
          </a:p>
          <a:p>
            <a:pPr eaLnBrk="1" hangingPunct="1"/>
            <a:r>
              <a:rPr lang="tr-TR" altLang="tr-TR" smtClean="0"/>
              <a:t>Öğrenim Durumu</a:t>
            </a:r>
          </a:p>
          <a:p>
            <a:pPr eaLnBrk="1" hangingPunct="1"/>
            <a:r>
              <a:rPr lang="tr-TR" altLang="tr-TR" smtClean="0"/>
              <a:t>Sağlık Durumu</a:t>
            </a:r>
          </a:p>
          <a:p>
            <a:pPr eaLnBrk="1" hangingPunct="1"/>
            <a:r>
              <a:rPr lang="tr-TR" altLang="tr-TR" smtClean="0"/>
              <a:t>Aile ve Sosyal Yaşantı</a:t>
            </a:r>
          </a:p>
          <a:p>
            <a:pPr eaLnBrk="1" hangingPunct="1"/>
            <a:r>
              <a:rPr lang="tr-TR" altLang="tr-TR" smtClean="0"/>
              <a:t>Yaşanılan Konutun Durumu</a:t>
            </a:r>
          </a:p>
        </p:txBody>
      </p:sp>
    </p:spTree>
    <p:extLst>
      <p:ext uri="{BB962C8B-B14F-4D97-AF65-F5344CB8AC3E}">
        <p14:creationId xmlns:p14="http://schemas.microsoft.com/office/powerpoint/2010/main" val="72600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(5) Müdahale</a:t>
            </a:r>
          </a:p>
        </p:txBody>
      </p:sp>
      <p:sp>
        <p:nvSpPr>
          <p:cNvPr id="2253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Sonuç bölümüdür. Bu bölümde müracaatçı hakkında önerilen müdahale planının anlatıldığı bölümdür.</a:t>
            </a:r>
          </a:p>
        </p:txBody>
      </p:sp>
    </p:spTree>
    <p:extLst>
      <p:ext uri="{BB962C8B-B14F-4D97-AF65-F5344CB8AC3E}">
        <p14:creationId xmlns:p14="http://schemas.microsoft.com/office/powerpoint/2010/main" val="1903498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>
                <a:solidFill>
                  <a:srgbClr val="FF00FF"/>
                </a:solidFill>
              </a:rPr>
              <a:t>Sosyal Hizmet Uygulamalarında Kullanılan Raporların Türleri</a:t>
            </a:r>
            <a:r>
              <a:rPr lang="tr-TR" altLang="tr-TR" sz="4000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Mülakat Raporları</a:t>
            </a:r>
          </a:p>
          <a:p>
            <a:pPr eaLnBrk="1" hangingPunct="1"/>
            <a:r>
              <a:rPr lang="tr-TR" altLang="tr-TR" smtClean="0"/>
              <a:t>Mülakat, genelci sosyal hizmet uygulamasındaki </a:t>
            </a:r>
            <a:r>
              <a:rPr lang="tr-TR" altLang="tr-TR" b="1" smtClean="0">
                <a:solidFill>
                  <a:srgbClr val="FF00FF"/>
                </a:solidFill>
              </a:rPr>
              <a:t>“mikro uygulama”</a:t>
            </a:r>
            <a:r>
              <a:rPr lang="tr-TR" altLang="tr-TR" smtClean="0"/>
              <a:t> olarak değerlendirilebilir</a:t>
            </a:r>
            <a:r>
              <a:rPr lang="tr-TR" altLang="tr-TR" b="1" smtClean="0"/>
              <a:t>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Mülakat raporları, yazılma amacına göre süreç raporu ve özet rapor olarak yazılabilmektedir.</a:t>
            </a:r>
          </a:p>
        </p:txBody>
      </p:sp>
    </p:spTree>
    <p:extLst>
      <p:ext uri="{BB962C8B-B14F-4D97-AF65-F5344CB8AC3E}">
        <p14:creationId xmlns:p14="http://schemas.microsoft.com/office/powerpoint/2010/main" val="351496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 i="1">
                <a:solidFill>
                  <a:srgbClr val="FF00FF"/>
                </a:solidFill>
              </a:rPr>
              <a:t>Süreç Raporu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/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Hikâye (narrative) şeklinde yazılan bu rapor, karşılıklı ilişkileri göstermek için kullanılan rapor türüdür. Bu raporda mülakattaki süreç ya da etkileşim kaydedilir.</a:t>
            </a:r>
          </a:p>
          <a:p>
            <a:pPr eaLnBrk="1" hangingPunct="1">
              <a:lnSpc>
                <a:spcPct val="80000"/>
              </a:lnSpc>
            </a:pPr>
            <a:endParaRPr lang="tr-TR" altLang="tr-TR"/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Süreç raporunda, mülakatın başladığı andan itibaren kronolojik olarak konuşulanlar, müracaatçının genel görünümü, davranışları, tepkileri, etkileşim süreci, sosyal hizmet uzmanının katkısı, düşünce, yorum ve değerlendirmeleri ayrıntılı bir biçimde yazılır. </a:t>
            </a:r>
          </a:p>
        </p:txBody>
      </p:sp>
    </p:spTree>
    <p:extLst>
      <p:ext uri="{BB962C8B-B14F-4D97-AF65-F5344CB8AC3E}">
        <p14:creationId xmlns:p14="http://schemas.microsoft.com/office/powerpoint/2010/main" val="3907280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20713"/>
            <a:ext cx="8229600" cy="59039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/>
              <a:t>Bununla birlikte objektif birtakım bilgilerin bu raporda özetlenmesi tercih edilebilir. Buna örnek olarak müracaatçının kimliği, gelir durumu, konut durumu verilebilir.</a:t>
            </a:r>
          </a:p>
          <a:p>
            <a:pPr eaLnBrk="1" hangingPunct="1">
              <a:lnSpc>
                <a:spcPct val="80000"/>
              </a:lnSpc>
            </a:pPr>
            <a:endParaRPr lang="tr-TR" altLang="tr-TR"/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Süreç raporunda genelde;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 çalışılan kurumun adı,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müracaatçının adı soyadı,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mülakat tarihi ve süresi,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sosyal hizmet uzmanının adı ve soyadı yazılır. </a:t>
            </a:r>
          </a:p>
          <a:p>
            <a:pPr eaLnBrk="1" hangingPunct="1">
              <a:lnSpc>
                <a:spcPct val="80000"/>
              </a:lnSpc>
            </a:pPr>
            <a:endParaRPr lang="tr-TR" altLang="tr-TR"/>
          </a:p>
          <a:p>
            <a:pPr eaLnBrk="1" hangingPunct="1">
              <a:lnSpc>
                <a:spcPct val="80000"/>
              </a:lnSpc>
            </a:pPr>
            <a:r>
              <a:rPr lang="tr-TR" altLang="tr-TR"/>
              <a:t>Her defasında süreç raporu için bu bilgilerin verilmesine gerek olmayabilir. Birinci mülakattan sonraki raporlarda müracaatçının adı soyadı ve mülakatın tarihini yazmak yeterli olabilir.</a:t>
            </a:r>
          </a:p>
          <a:p>
            <a:pPr eaLnBrk="1" hangingPunct="1">
              <a:lnSpc>
                <a:spcPct val="8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241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Süreç raporu, sosyal hizmet öğrencilerinin genellikle uygulama (staj) dönemlerinde sıklıkla yazdıkları bir rapordur.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Süreç raporunda bu bilgilerin ardından, başlıklar altında önce mülakata ilişkin amaç kısaca belirtilir. 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Daha sonra mükalatın içeriği, süreç biçiminde ayrıntılı olarak anlatılır. Bu içerik, gazete ve dergilerde olduğu gibi günlük olayları anlatan bir üslup ile yazılır. 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558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49275"/>
            <a:ext cx="8229600" cy="5576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/>
              <a:t>Ayrıca kasete kaydedilmiş raporlar da diyalog şeklinde yazılır. Bu şekilde yazılmış raporlarda sosyal hizmet uzmanı sadece konuşmayı aktarmaz; parantez içinde gözlemlerine de yer verir.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Süreç bölümünden sonra ise sosyal hizmet uzmanının müracaatçı, mülakat süreci ve kendisi hakkında yaptığı değerlendirme yer alır.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Değerlendirme, o mülakattaki bilgiler, davranışlar, tepkiler ve etkileşim ile ilgilidir. Diğer bir deyişle bu bölümde sürecin değerlendirmesi yapılır.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Raporun bitiminde de gelecek mülakat ile ilgili bir uygulama planı yer alır. </a:t>
            </a:r>
          </a:p>
        </p:txBody>
      </p:sp>
    </p:spTree>
    <p:extLst>
      <p:ext uri="{BB962C8B-B14F-4D97-AF65-F5344CB8AC3E}">
        <p14:creationId xmlns:p14="http://schemas.microsoft.com/office/powerpoint/2010/main" val="432970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49913"/>
          </a:xfrm>
        </p:spPr>
        <p:txBody>
          <a:bodyPr/>
          <a:lstStyle/>
          <a:p>
            <a:pPr eaLnBrk="1" hangingPunct="1"/>
            <a:r>
              <a:rPr lang="tr-TR" altLang="tr-TR" i="1"/>
              <a:t>Süreç raporunun yazılması ve okunması zaman aldığı için kimi kurumlar bu raporun yazılmasını istemez. </a:t>
            </a:r>
          </a:p>
          <a:p>
            <a:pPr eaLnBrk="1" hangingPunct="1"/>
            <a:endParaRPr lang="tr-TR" altLang="tr-TR" i="1"/>
          </a:p>
          <a:p>
            <a:pPr eaLnBrk="1" hangingPunct="1"/>
            <a:r>
              <a:rPr lang="tr-TR" altLang="tr-TR" i="1"/>
              <a:t>Bununla birlikte sosyal hizmet öğrencileri ile işe yeni başlayan sosyal hizmet uzmanlarının eğitimi açısından süreç raporu gereklidir. 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Tecrübe kazanan sosyal hizmet uzmanlarının da ihtiyaç duyulduğu zaman süreç raporu yazdıkları görülmektedir. Buna sosyal hizmet uzmanının kendisi ya da yöneticisi karar verebilir. </a:t>
            </a:r>
          </a:p>
        </p:txBody>
      </p:sp>
    </p:spTree>
    <p:extLst>
      <p:ext uri="{BB962C8B-B14F-4D97-AF65-F5344CB8AC3E}">
        <p14:creationId xmlns:p14="http://schemas.microsoft.com/office/powerpoint/2010/main" val="749280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Office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Kayıt Tutma Ders 3</vt:lpstr>
      <vt:lpstr>(4) Değerlendirme </vt:lpstr>
      <vt:lpstr>(5) Müdahale</vt:lpstr>
      <vt:lpstr>Sosyal Hizmet Uygulamalarında Kullanılan Raporların Türleri </vt:lpstr>
      <vt:lpstr>Süreç Raporu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Kayıt Tutma Ders 3</dc:title>
  <dc:creator>elif gokceaeslan</dc:creator>
  <cp:lastModifiedBy>elif gokceaeslan</cp:lastModifiedBy>
  <cp:revision>1</cp:revision>
  <dcterms:created xsi:type="dcterms:W3CDTF">2020-03-16T12:03:10Z</dcterms:created>
  <dcterms:modified xsi:type="dcterms:W3CDTF">2020-03-16T12:03:19Z</dcterms:modified>
</cp:coreProperties>
</file>