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835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62F50-A8E3-4A83-ABB9-62F9A472A7EC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F0788-36B1-4AB6-A8C4-8CFCC0560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6452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62F50-A8E3-4A83-ABB9-62F9A472A7EC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F0788-36B1-4AB6-A8C4-8CFCC0560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4871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62F50-A8E3-4A83-ABB9-62F9A472A7EC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F0788-36B1-4AB6-A8C4-8CFCC0560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6547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62F50-A8E3-4A83-ABB9-62F9A472A7EC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F0788-36B1-4AB6-A8C4-8CFCC0560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6508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62F50-A8E3-4A83-ABB9-62F9A472A7EC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F0788-36B1-4AB6-A8C4-8CFCC0560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1642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62F50-A8E3-4A83-ABB9-62F9A472A7EC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F0788-36B1-4AB6-A8C4-8CFCC0560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5919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62F50-A8E3-4A83-ABB9-62F9A472A7EC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F0788-36B1-4AB6-A8C4-8CFCC0560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9235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62F50-A8E3-4A83-ABB9-62F9A472A7EC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F0788-36B1-4AB6-A8C4-8CFCC0560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3496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62F50-A8E3-4A83-ABB9-62F9A472A7EC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F0788-36B1-4AB6-A8C4-8CFCC0560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0922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62F50-A8E3-4A83-ABB9-62F9A472A7EC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F0788-36B1-4AB6-A8C4-8CFCC0560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6341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62F50-A8E3-4A83-ABB9-62F9A472A7EC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F0788-36B1-4AB6-A8C4-8CFCC0560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3474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62F50-A8E3-4A83-ABB9-62F9A472A7EC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F0788-36B1-4AB6-A8C4-8CFCC0560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6834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Yaka yapımı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Flecker</a:t>
            </a:r>
            <a:r>
              <a:rPr lang="tr-TR" dirty="0" smtClean="0"/>
              <a:t>, L. </a:t>
            </a:r>
            <a:r>
              <a:rPr lang="tr-TR" dirty="0" err="1" smtClean="0"/>
              <a:t>Costume</a:t>
            </a:r>
            <a:r>
              <a:rPr lang="tr-TR" dirty="0" smtClean="0"/>
              <a:t> </a:t>
            </a:r>
            <a:r>
              <a:rPr lang="tr-TR" dirty="0" err="1" smtClean="0"/>
              <a:t>mounting</a:t>
            </a:r>
            <a:r>
              <a:rPr lang="tr-TR" dirty="0" smtClean="0"/>
              <a:t>. </a:t>
            </a:r>
            <a:r>
              <a:rPr lang="tr-TR" dirty="0" err="1" smtClean="0"/>
              <a:t>Archetype</a:t>
            </a:r>
            <a:r>
              <a:rPr lang="tr-TR" dirty="0" smtClean="0"/>
              <a:t> </a:t>
            </a:r>
            <a:r>
              <a:rPr lang="tr-TR" dirty="0" err="1" smtClean="0"/>
              <a:t>publications</a:t>
            </a:r>
            <a:r>
              <a:rPr lang="tr-TR" dirty="0" smtClean="0"/>
              <a:t>. UK, p.260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8447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Flecker</a:t>
            </a:r>
            <a:r>
              <a:rPr lang="tr-TR" dirty="0"/>
              <a:t> </a:t>
            </a:r>
            <a:r>
              <a:rPr lang="tr-TR" dirty="0" smtClean="0"/>
              <a:t>2013: 55-56</a:t>
            </a:r>
            <a:endParaRPr lang="tr-TR" dirty="0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52538" y="2369741"/>
            <a:ext cx="4352925" cy="3264693"/>
          </a:xfrm>
        </p:spPr>
      </p:pic>
      <p:pic>
        <p:nvPicPr>
          <p:cNvPr id="6" name="İçerik Yer Tutucusu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058194"/>
            <a:ext cx="5181600" cy="3886200"/>
          </a:xfrm>
        </p:spPr>
      </p:pic>
    </p:spTree>
    <p:extLst>
      <p:ext uri="{BB962C8B-B14F-4D97-AF65-F5344CB8AC3E}">
        <p14:creationId xmlns:p14="http://schemas.microsoft.com/office/powerpoint/2010/main" val="975274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58194"/>
            <a:ext cx="5181600" cy="3886200"/>
          </a:xfrm>
        </p:spPr>
      </p:pic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5082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19</Words>
  <Application>Microsoft Office PowerPoint</Application>
  <PresentationFormat>Geniş ekran</PresentationFormat>
  <Paragraphs>3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Teması</vt:lpstr>
      <vt:lpstr>Yaka yapımı</vt:lpstr>
      <vt:lpstr>Flecker 2013: 55-56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Yaka yapımı</dc:title>
  <dc:creator>gsf</dc:creator>
  <cp:lastModifiedBy>gsf</cp:lastModifiedBy>
  <cp:revision>3</cp:revision>
  <dcterms:created xsi:type="dcterms:W3CDTF">2020-05-14T06:47:28Z</dcterms:created>
  <dcterms:modified xsi:type="dcterms:W3CDTF">2020-05-14T06:52:29Z</dcterms:modified>
</cp:coreProperties>
</file>