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4" r:id="rId2"/>
  </p:sldMasterIdLst>
  <p:notesMasterIdLst>
    <p:notesMasterId r:id="rId11"/>
  </p:notesMasterIdLst>
  <p:sldIdLst>
    <p:sldId id="423" r:id="rId3"/>
    <p:sldId id="477" r:id="rId4"/>
    <p:sldId id="478" r:id="rId5"/>
    <p:sldId id="479" r:id="rId6"/>
    <p:sldId id="480" r:id="rId7"/>
    <p:sldId id="485" r:id="rId8"/>
    <p:sldId id="486" r:id="rId9"/>
    <p:sldId id="48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3.04.2018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516A-00AB-4ED6-A525-981ABBF2A4D1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D0E6-22A9-45C7-B969-F428CDFCE10C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F8D96-0C24-4189-928C-27291D78899E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B5EE-5450-41E4-BFB4-2A6B1E508EF9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689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BD1B8-EB78-4EED-92A0-4CFADDA5FF3C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9651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9089-4BD7-433A-87CE-96FF9DD6605F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14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DAD4-F291-4C39-A6EB-CC30944C36E4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41718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CC33-C812-4D33-B580-C1C19A665637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7155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D3D0E-0B7E-47C0-8D8B-3FA5774914A5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938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D80E5-FF42-425B-8519-CCAF21895E76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832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C4703-1471-40DB-9903-228F502FB1DE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4071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5D35C-3021-44C8-A0ED-9961B55B91FB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DA82-E691-4432-9ABD-D920510DC130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6900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46CAA-4BB1-43B8-A103-DCCA51FB103C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599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93851-0D25-4777-974E-F2CC1AED8DB3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15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57CCD-AD12-4ABB-B4A0-926082A2E3FB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CC952-AE13-46CA-B5F3-6F3FD005746C}" type="datetime1">
              <a:rPr lang="tr-TR" smtClean="0"/>
              <a:t>3.04.2018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9BA2-222E-45DD-91E5-3FEAA910F97A}" type="datetime1">
              <a:rPr lang="tr-TR" smtClean="0"/>
              <a:t>3.04.2018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C9303-C0C0-43DE-ACB0-0D5A8E6D505D}" type="datetime1">
              <a:rPr lang="tr-TR" smtClean="0"/>
              <a:t>3.04.2018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959BD-B26E-408C-AE73-0915E2A1DE34}" type="datetime1">
              <a:rPr lang="tr-TR" smtClean="0"/>
              <a:t>3.04.2018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9CD53-9C8D-4300-8720-BCC1244B3685}" type="datetime1">
              <a:rPr lang="tr-TR" smtClean="0"/>
              <a:t>3.04.2018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25827-2DDE-4F5B-8B15-EACDAA439C6B}" type="datetime1">
              <a:rPr lang="tr-TR" smtClean="0"/>
              <a:t>3.04.2018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6EF39-5B3D-4341-BEDA-21E763AECAA6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031566C-B3F2-493C-8B3B-148035D1EF42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73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err="1" smtClean="0">
                <a:solidFill>
                  <a:prstClr val="black"/>
                </a:solidFill>
                <a:latin typeface="Vladimir Script" panose="03050402040407070305" pitchFamily="66" charset="0"/>
              </a:rPr>
              <a:t>Onikinci</a:t>
            </a:r>
            <a:r>
              <a:rPr lang="tr-TR" sz="6000" smtClean="0">
                <a:solidFill>
                  <a:prstClr val="black"/>
                </a:solidFill>
                <a:latin typeface="Vladimir Script" panose="03050402040407070305" pitchFamily="66" charset="0"/>
              </a:rPr>
              <a:t> Hafta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: </a:t>
            </a:r>
          </a:p>
          <a:p>
            <a:pPr lvl="0"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Türkiye’de yetişkin eğitimi</a:t>
            </a:r>
            <a:endParaRPr lang="tr-TR" sz="6000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44188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Cumhuriyetin ilk döneminde yetişkin eğitimi yönelimi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322749"/>
            <a:ext cx="10363200" cy="2993264"/>
          </a:xfrm>
        </p:spPr>
        <p:txBody>
          <a:bodyPr>
            <a:normAutofit/>
          </a:bodyPr>
          <a:lstStyle/>
          <a:p>
            <a:r>
              <a:rPr lang="tr-TR" dirty="0" smtClean="0"/>
              <a:t>Ulusal kültür birliği,</a:t>
            </a:r>
          </a:p>
          <a:p>
            <a:r>
              <a:rPr lang="tr-TR" dirty="0" smtClean="0"/>
              <a:t>Okur-yazarlığın ve ilköğretimin yaygınlaştırılması,</a:t>
            </a:r>
          </a:p>
          <a:p>
            <a:r>
              <a:rPr lang="tr-TR" dirty="0" smtClean="0"/>
              <a:t>Vatandaşlık bilincinin geliştirilmesi,</a:t>
            </a:r>
          </a:p>
          <a:p>
            <a:r>
              <a:rPr lang="tr-TR" dirty="0" smtClean="0"/>
              <a:t>Ülkenin gereksindiği </a:t>
            </a:r>
            <a:r>
              <a:rPr lang="tr-TR" dirty="0" err="1" smtClean="0"/>
              <a:t>emekgücünün</a:t>
            </a:r>
            <a:r>
              <a:rPr lang="tr-TR" dirty="0" smtClean="0"/>
              <a:t> yetiştirilmesi.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919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Cumhuriyetin ilk dönemindeki yetişkin eğitimi kuruluşları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490175"/>
            <a:ext cx="10363200" cy="2825838"/>
          </a:xfrm>
        </p:spPr>
        <p:txBody>
          <a:bodyPr>
            <a:normAutofit/>
          </a:bodyPr>
          <a:lstStyle/>
          <a:p>
            <a:r>
              <a:rPr lang="tr-TR" dirty="0" smtClean="0"/>
              <a:t>Akşam okulları,</a:t>
            </a:r>
          </a:p>
          <a:p>
            <a:r>
              <a:rPr lang="tr-TR" dirty="0" smtClean="0"/>
              <a:t>Millet mektepleri,</a:t>
            </a:r>
          </a:p>
          <a:p>
            <a:r>
              <a:rPr lang="tr-TR" dirty="0" smtClean="0"/>
              <a:t>Gezici kurslar,</a:t>
            </a:r>
          </a:p>
          <a:p>
            <a:r>
              <a:rPr lang="tr-TR" dirty="0" smtClean="0"/>
              <a:t>Halkevleri,</a:t>
            </a:r>
          </a:p>
          <a:p>
            <a:r>
              <a:rPr lang="tr-TR" dirty="0" smtClean="0"/>
              <a:t>Köy enstitüleri</a:t>
            </a:r>
          </a:p>
          <a:p>
            <a:pPr>
              <a:buNone/>
            </a:pPr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199" y="6172200"/>
            <a:ext cx="10217239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1052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Akşam okulları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747752"/>
            <a:ext cx="10363200" cy="2568261"/>
          </a:xfrm>
        </p:spPr>
        <p:txBody>
          <a:bodyPr>
            <a:normAutofit/>
          </a:bodyPr>
          <a:lstStyle/>
          <a:p>
            <a:r>
              <a:rPr lang="tr-TR" dirty="0" smtClean="0"/>
              <a:t>Akşam erkek sanat okulları (1928)</a:t>
            </a:r>
          </a:p>
          <a:p>
            <a:r>
              <a:rPr lang="tr-TR" dirty="0" smtClean="0"/>
              <a:t>Akşam kız sanat okulları (1929)</a:t>
            </a:r>
          </a:p>
          <a:p>
            <a:pPr marL="0" indent="0"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199" y="6172200"/>
            <a:ext cx="10152845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8327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Millet mektepleri (1929)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2884866"/>
            <a:ext cx="10363200" cy="3469783"/>
          </a:xfrm>
        </p:spPr>
        <p:txBody>
          <a:bodyPr>
            <a:normAutofit/>
          </a:bodyPr>
          <a:lstStyle/>
          <a:p>
            <a:r>
              <a:rPr lang="tr-TR" dirty="0" smtClean="0"/>
              <a:t>Amacı,</a:t>
            </a:r>
          </a:p>
          <a:p>
            <a:r>
              <a:rPr lang="tr-TR" dirty="0" smtClean="0"/>
              <a:t>Başöğretmeni,</a:t>
            </a:r>
          </a:p>
          <a:p>
            <a:r>
              <a:rPr lang="tr-TR" dirty="0" smtClean="0"/>
              <a:t>Programı,</a:t>
            </a:r>
          </a:p>
          <a:p>
            <a:r>
              <a:rPr lang="tr-TR" dirty="0" smtClean="0"/>
              <a:t>Etkisi.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9933904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552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Halkevleri ve halkodaları (1932)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644721"/>
            <a:ext cx="10363200" cy="2709928"/>
          </a:xfrm>
        </p:spPr>
        <p:txBody>
          <a:bodyPr>
            <a:normAutofit/>
          </a:bodyPr>
          <a:lstStyle/>
          <a:p>
            <a:r>
              <a:rPr lang="tr-TR" dirty="0" smtClean="0"/>
              <a:t>Amacı,</a:t>
            </a:r>
          </a:p>
          <a:p>
            <a:r>
              <a:rPr lang="tr-TR" dirty="0" smtClean="0"/>
              <a:t>Kolları,</a:t>
            </a:r>
          </a:p>
          <a:p>
            <a:r>
              <a:rPr lang="tr-TR" dirty="0" smtClean="0"/>
              <a:t>Etkisi,</a:t>
            </a:r>
          </a:p>
          <a:p>
            <a:r>
              <a:rPr lang="tr-TR" dirty="0" smtClean="0"/>
              <a:t>Kapatılması.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9933904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2091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Eğitmen Kursları (1936) ve Köy Enstitüleri (1940)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2884866"/>
            <a:ext cx="10363200" cy="3469783"/>
          </a:xfrm>
        </p:spPr>
        <p:txBody>
          <a:bodyPr>
            <a:normAutofit/>
          </a:bodyPr>
          <a:lstStyle/>
          <a:p>
            <a:r>
              <a:rPr lang="tr-TR" dirty="0" smtClean="0"/>
              <a:t>Amacı,</a:t>
            </a:r>
          </a:p>
          <a:p>
            <a:r>
              <a:rPr lang="tr-TR" dirty="0" smtClean="0"/>
              <a:t>Dağılımı,</a:t>
            </a:r>
          </a:p>
          <a:p>
            <a:r>
              <a:rPr lang="tr-TR" dirty="0" smtClean="0"/>
              <a:t>Programı,</a:t>
            </a:r>
          </a:p>
          <a:p>
            <a:r>
              <a:rPr lang="tr-TR" dirty="0" smtClean="0"/>
              <a:t>Etkisi,</a:t>
            </a:r>
          </a:p>
          <a:p>
            <a:r>
              <a:rPr lang="tr-TR" dirty="0" smtClean="0"/>
              <a:t>Kapatılması.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9933904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221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Gezici köy kursları (1939)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271234"/>
            <a:ext cx="10363200" cy="3083415"/>
          </a:xfrm>
        </p:spPr>
        <p:txBody>
          <a:bodyPr>
            <a:normAutofit/>
          </a:bodyPr>
          <a:lstStyle/>
          <a:p>
            <a:r>
              <a:rPr lang="tr-TR" dirty="0" smtClean="0"/>
              <a:t>Gezici köy kadınları kurslarının amacı,</a:t>
            </a:r>
          </a:p>
          <a:p>
            <a:r>
              <a:rPr lang="tr-TR" dirty="0" smtClean="0"/>
              <a:t>Gezici köy erkekleri kurslarının amacı,</a:t>
            </a:r>
          </a:p>
          <a:p>
            <a:r>
              <a:rPr lang="tr-TR" dirty="0" smtClean="0"/>
              <a:t>Programı,</a:t>
            </a:r>
          </a:p>
          <a:p>
            <a:r>
              <a:rPr lang="tr-TR" dirty="0" smtClean="0"/>
              <a:t>Etkisi,</a:t>
            </a:r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9933904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330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183</Words>
  <Application>Microsoft Office PowerPoint</Application>
  <PresentationFormat>Geniş ekran</PresentationFormat>
  <Paragraphs>45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Perpetua</vt:lpstr>
      <vt:lpstr>Vladimir Script</vt:lpstr>
      <vt:lpstr>Wingdings 2</vt:lpstr>
      <vt:lpstr>Office Teması</vt:lpstr>
      <vt:lpstr>2_Hisse Senedi</vt:lpstr>
      <vt:lpstr>PowerPoint Sunusu</vt:lpstr>
      <vt:lpstr>Cumhuriyetin ilk döneminde yetişkin eğitimi yönelimi</vt:lpstr>
      <vt:lpstr>Cumhuriyetin ilk dönemindeki yetişkin eğitimi kuruluşları</vt:lpstr>
      <vt:lpstr>Akşam okulları</vt:lpstr>
      <vt:lpstr>Millet mektepleri (1929)</vt:lpstr>
      <vt:lpstr>Halkevleri ve halkodaları (1932)</vt:lpstr>
      <vt:lpstr>Eğitmen Kursları (1936) ve Köy Enstitüleri (1940)</vt:lpstr>
      <vt:lpstr>Gezici köy kursları (1939)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</cp:lastModifiedBy>
  <cp:revision>138</cp:revision>
  <dcterms:created xsi:type="dcterms:W3CDTF">2016-02-29T19:43:42Z</dcterms:created>
  <dcterms:modified xsi:type="dcterms:W3CDTF">2018-04-03T09:15:35Z</dcterms:modified>
  <cp:contentStatus/>
</cp:coreProperties>
</file>