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7"/>
  </p:notesMasterIdLst>
  <p:sldIdLst>
    <p:sldId id="1082" r:id="rId4"/>
    <p:sldId id="1093" r:id="rId5"/>
    <p:sldId id="1094" r:id="rId6"/>
    <p:sldId id="1095" r:id="rId7"/>
    <p:sldId id="1096" r:id="rId8"/>
    <p:sldId id="1097" r:id="rId9"/>
    <p:sldId id="1098" r:id="rId10"/>
    <p:sldId id="1099" r:id="rId11"/>
    <p:sldId id="1100" r:id="rId12"/>
    <p:sldId id="1101" r:id="rId13"/>
    <p:sldId id="1102" r:id="rId14"/>
    <p:sldId id="1103" r:id="rId15"/>
    <p:sldId id="1104" r:id="rId1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3/3/2020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3/3/2020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3/3/2020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3/3/2020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3/3/2020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of.com.tr/orgutsel-davranis-unite-1-8-ders-notlari-pdf.html" TargetMode="External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 340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Davranış ve Liderlik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</a:t>
            </a:r>
            <a:r>
              <a:rPr lang="tr-TR" sz="1600" b="1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Duhan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KALKAN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Fikir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Çatışması: Yapılacak işler, görevler, politikalar, yöntemler ve işle ilgili diğer benzer konularda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farklı görüş ve fikirlerin olmasından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kaynaklanır.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tür bir çatışma sorun çözmede bir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gerekliliktir, çünkü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bu sayede fikirler; kanıtlar, mantık, eleştirel ve yenilikçi düşünceyle değerlendirmeye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alınır.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 çatışma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görev çatışması olarak da adlandırılmaktadır.</a:t>
            </a:r>
          </a:p>
        </p:txBody>
      </p:sp>
    </p:spTree>
    <p:extLst>
      <p:ext uri="{BB962C8B-B14F-4D97-AF65-F5344CB8AC3E}">
        <p14:creationId xmlns:p14="http://schemas.microsoft.com/office/powerpoint/2010/main" val="123306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-Duygusal Çatışma: Bir sorunu beraberce çözmeye çalışırken etkileşim içinde bulunan iki veya daha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fazla kişinin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bazı veya tüm meseleler hakkında farklı duygular taşıdıklarını fark ettiklerinde ortaya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çıkan çatışma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duygusal çatışma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denir.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Duygusal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çatışma; öfke, hayal kırıklığı ve diğer olumsuz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duygularla nitelendirilebilecek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kişiler arası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uyuşmazlıklardır.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duygular, düşmanlık ve güvensizliğe götüren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kişisel saldırı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ve eleştiriler ile ilintilidir. Kişilik çatışması, iğneleme, alay etme ve başkalarının fikirleriyle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dalga geçme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de duygusal çatışma yaratır.</a:t>
            </a:r>
          </a:p>
        </p:txBody>
      </p:sp>
    </p:spTree>
    <p:extLst>
      <p:ext uri="{BB962C8B-B14F-4D97-AF65-F5344CB8AC3E}">
        <p14:creationId xmlns:p14="http://schemas.microsoft.com/office/powerpoint/2010/main" val="399689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-Süreç Çatışması: Farklı görevlerin nasıl yürütüleceği, hangi işlerden kimlerin sorumluğu olacağı (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hatta kimlere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yetki devredileceği) ve kaynakların nasıl dağıtılacağı hakkındaki anlaşmazlıkları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anlatmaktadır.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Amaç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Çatışması: Birey, grup veya örgütlerin varmak istedikleri nokta veya elde etmeyi arzuladıkları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çıktı üzerinde uyum içinde olmadıklarını algıladıkları zaman ortaya çıkan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çatışmadır.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Çıkar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Çatışması: Birey, grup veya örgütlerin üstlenmeleri gereken faaliyetlere uymayan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etkinliklerde bulunmaları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durumuna denir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-Değer Çatışması: Etkileşimde bulunan tarafların (birey, grup veya örgütlerin) belli meseleler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üzerine taşıdıkları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değerler veya ideolojilerinin farklılaşmasına denir.</a:t>
            </a:r>
          </a:p>
        </p:txBody>
      </p:sp>
    </p:spTree>
    <p:extLst>
      <p:ext uri="{BB962C8B-B14F-4D97-AF65-F5344CB8AC3E}">
        <p14:creationId xmlns:p14="http://schemas.microsoft.com/office/powerpoint/2010/main" val="196289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5255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KAYNAKLAR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Davranış 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Bilimlerine Giriş ve Örgütlerde Davranış,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M.Şerif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Şimşek ve Diğerleri, Adim Matbaacılık, Konya,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2003.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Davranış ve Yönetim Psikolojisi, Erol Eren, Beta Yayınları, İstanbul,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2008.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www.aof.com.tr/orgutsel-davranis-unite-1-8-ders-notlari-pdf.html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Final 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Yayınları Felsefe Grubu Konu Anlatım Kitabı,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s.151-152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Atatürk Üniversitesi İktisadi ve İdari Bilimler Dergisi, Cilt: 23, Sayı: 3,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2009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Okpara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J.O. (2006) “The Relationship Of Personal Characteristics And Job Satisfaction: A Study Of Nigerian Managers İn The Oil Industry”, The Journal Of American Academy Of Business, Vol. 10, No.1, P.50 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Barutçugil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İ.(2004) Stratejik İnsan Kaynakları Yönetimi, Kariyer Yayıncılık, İstanbul. 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Garcia-Bernal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J.,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Gargallo-Castel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A.,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Marzo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Navarro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M.,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Rivera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Torres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P. (2005)“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Empirical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Evidence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Gender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Differences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Women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İn Management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20, No. 4, </a:t>
            </a:r>
            <a:r>
              <a:rPr lang="tr-T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Pp.286-27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Glenn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N.D., Taylor R. D. 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Weaver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C.N. (1977) “Age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Among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Males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Females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: A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Multivariate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Multi-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Applied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Psychology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62, Pp.190-193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Groot,W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., Van Den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Brink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H.M. (1999) 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Older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Workers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International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Manpower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20, No.6, P. 344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Groot,W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., Van Den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Brink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H.M. (1999)“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Older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Workers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International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Manpower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. 20, No.6, P. 344 Http://Www.Cfib.Ca/Research/Reports/Pdfaspects.Pdf. , 12.04.2008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Izgar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H. (2003) “İş Doyumu”, Endüstri Ve Örgüt Psikolojisi,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: Hüseyin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Izgar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Eğitim Kitabevi Yayınları, Konya.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Koustelios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, A. D. (2001) “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Personal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Characteristics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Satisfaction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Grek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Teachers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International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100" dirty="0" err="1">
                <a:latin typeface="Arial" panose="020B0604020202020204" pitchFamily="34" charset="0"/>
                <a:cs typeface="Arial" panose="020B0604020202020204" pitchFamily="34" charset="0"/>
              </a:rPr>
              <a:t>Educational</a:t>
            </a:r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> Management, 15/7, P. 354 </a:t>
            </a:r>
            <a:endParaRPr lang="tr-T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tr-T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34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Kültürü: İnsanların dünyaya bakış açısını, olayları ve bireyleri algılama biçimini belirleyen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örgütsel olgudur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. Bir örgütte paylaşılan tutum, davranış, alışkanlık, ilkeler vb. gibi mantıksal ve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duygusal özelliklerdir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. Yeni bir çalışanın örgütte kabul edilebilen biri olabilmesi için örgüt kültürünü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bilmesi gerekir.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Bir örgütün kültürü rasyonel ve görüntüsel olarak farklı araçlarla tanımlanabilir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Rasyonel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Araçlar: -Kullanılan Teknoloji -Örgüt yapısı -Planlama -Kontrol sistemleri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Görüntüsel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Araçlar: -Örgüt jargonu -Davranış kalıpları -Törenler -Başarı öyküleri -Giyim-kuşam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 ile ilgili özellikleri;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Bireylerin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nasıl davranacağı konusunda bilgi veren ve paylaşılan değerler bütünü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olması,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Bireylerce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sorgulanmadan kabul edilen ve bütün davranışları şekillendiren yazılı olmayan değerler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lması,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Zaman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içinde karşılaşılan örgütsel varlık sorunlarına bulunan çözümlerden ve bunlara ilişkin genel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kabullerden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temellenmesi,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Değerlerin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iletimi ve paylaşımında kullanılan semboller, bunlara yüklenen anlamlar, hikayeler ve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geçmiş olaylar olması.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18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Kültürün öğeleri: -Semboller ve davranışlar -Değerler -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Sayıltılar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Semboller: Sözel Davranışsal ve Fiziksel Semboller olarak ikiye ayrılır.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-Sözel Davranışsal: Hikâyeler, efsaneler,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kahramanlar,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-Fiziksel Semboller: Gözle görülen, toplum için özel anlamlar taşıyan eşya, araç, etiket, amblem, rozet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 afiş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gibi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nesneler,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Değerler: Örgüt kültürünün görünür olmayan ögelerinden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biridir.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Sayıltı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(Varsayım): Doğru olup olmadığı sorgulanmaksızın, tartışmaya açık olmadan bireylerce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kabul edilen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yargı, inanç ve genellemeler Örgüt Kültürünü Belirleyen Özellikler: -Bireysel inisiyatif -Risk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alma derecesi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-Bütünleşme -Yönetim desteği -Denetim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-Kimlik oluşumu (daha çok ilişkilidir) -Ödül sistemi -Örgüt içi çatışma toleransı -İletişim kanallarının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yapısı -Örgüt belleği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kültürünün Boyutları: Örgüt kültürünü anlayabilmek için farklı yönlerine bakmak gerekir.</a:t>
            </a:r>
          </a:p>
        </p:txBody>
      </p:sp>
    </p:spTree>
    <p:extLst>
      <p:ext uri="{BB962C8B-B14F-4D97-AF65-F5344CB8AC3E}">
        <p14:creationId xmlns:p14="http://schemas.microsoft.com/office/powerpoint/2010/main" val="101409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0416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kültürünün 7 boyutu bulunur. Bunlar; düzey, yaygınlık,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örtüklüğü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etki derecesi, politik, çokluk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 karşılıklı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bağımlılık Çokluk: Alt kültürlerin varlığını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vurgular.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kültürünün Bakış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Açıları; Bütünleştirici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Sadece değer ve varsayımlara ilişkin fikir birliği değil, bunların örgütteki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eylemlere yansıma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biçiminde de tutarlılık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vardır.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Farklılaşma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Alt kültürlerin varlığını ancak alt kültürlerin kendi içindeki tutarlılığını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bağlar.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Örneğin, yöneticiler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bir yandan farklı statüleri reddedip, eşitliği vurgularken öte yandan, üst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yöneticilere ayrıcalıklar tanıyabilir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248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Örgüt Kültürünün Kapsamı: Örgütler, kültürel içerikleri bakımından farklılaşırlar ve değerlerin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göreceli sıralaması ile varsayımların türleri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farklılaşır. Örgüt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Kültürü Boyutun karakteristik özellikleri;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Yenilikçilik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Deneme, fırsat arama, risk üstlenme, az sayıda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kural -Durağanlık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Öngörülebilirlik, güvenlik, kurallara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uyma -İnsana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saygı: Adil olma, tolerans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Sonuç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odaklılık: Eyleme dönüklük, yüksek beklentiler, sonuçlara yönelme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Detaylara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dikkat: Kesinlik, analitik yaklaşım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Takıma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yöneliklik: İş birliği, insana yöneliklik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Atılganlık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Rekabetçilik, sosyal sorumluluktan kaçınma Yenilikçilik: Deneme, fırsat arama, risk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üstlenme ve az sayıda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kural.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51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26107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Hiyerarşi Kültürü: Kuralların, normların, süreçlerin ve geleneklerin hâkim olduğu istikrarlı örgüt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kültürü türü.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Çatışma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Nedeni belli olmayan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duygu.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Özgüven: Bireyin belirgin, değişmeyen ve tutarlı olan özelliklerinin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tümü.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Yöntem: “Nasıl” sorusuna cevap veren ve bir amaca göre hazırlanmış araştırma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planı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Seçicilik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Bireylerin farklı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ortam ve durumlarda benzer şekilde hareket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etmesi.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50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26107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Profesyonelizm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eğilimi: Danışman ve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Özgen’nin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eğilim yaklaşımında, rasyonel problem çözümünün, yetkinliğin ve performansa dayalı terfiinin önemsenme derecesi.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Klan eğilimi: “Örgüt üyelerini aile üyeleri gibi görme ve onların özel sorunlarıyla ilgilenme” şeklinde ifade edilen kültürel eğilim tipi Eş zamanlı gevşek-sıkı özellik gösterme: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Peters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Waterman’nın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“Mükemmeli Arayış” adlı eserlerinde, mükemmel firmaların hem merkezi hem de merkez kaç yapının özelliklerini taşımaları.</a:t>
            </a:r>
          </a:p>
        </p:txBody>
      </p:sp>
    </p:spTree>
    <p:extLst>
      <p:ext uri="{BB962C8B-B14F-4D97-AF65-F5344CB8AC3E}">
        <p14:creationId xmlns:p14="http://schemas.microsoft.com/office/powerpoint/2010/main" val="364110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Çatışma: Bireylerin kendi içlerinde veya diğer bireylerle; grupların kendi içlerinde veya bireylerle;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grupların kendi içlerinde veya diğer gruplarla olan ilişkilerinde amaç, duygu, düşünce ve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inançlarında uyuşmazlıkların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veya zıtlıkların yaşandığı her durumda karşımıza çıkabilen evrensel bir olgudur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 Türleri ve Çatışma Düzeyleri: İnsanların sosyal varlıklar olması insanların olduğu her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ortamda çatışmaların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meydana gelmesini kaçınılmaz kılar. Çatışma örgütsel ve sosyal yaşamın bir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gerçeğidir. Çatışma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dediğimizde çoğunlukla kast ettiğimiz birbirine ses yükseltme hatta bir ağız dalaşıdır.</a:t>
            </a:r>
          </a:p>
        </p:txBody>
      </p:sp>
    </p:spTree>
    <p:extLst>
      <p:ext uri="{BB962C8B-B14F-4D97-AF65-F5344CB8AC3E}">
        <p14:creationId xmlns:p14="http://schemas.microsoft.com/office/powerpoint/2010/main" val="337756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5760" y="1028343"/>
            <a:ext cx="8229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Ancak vasat düzeyde çatışmayla kararların kalitesi, müşteri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gereksinimlerine karşı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duyarlılık, grup veya örgüt dışı taraflarla çatışma halinde, grup veya örgüt içi kenetlenme artabilir.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Çatışmanın Bireyler Üzerindeki Olası Etkileri: Öfke, Düşmanlık, Hayal kırıklığı, Stres, Suçluluk,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Düşük iş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tatmini, Utanç Çatışmanın Davranışlar Üzerindeki Olası Etkileri: Güdülenme ve üretkenliğin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azalması, Diğer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taraftan kaçınma, Duygunun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açığa vurulması,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Tehditler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Psikolojik veya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fiziksel saldırganlık, İstifa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Devamsızlık, Ön yargılı algılamalar,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Kalıplı düşünme, Pozisyonuna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sımsıkı sarılma, Diğerlerini 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kötüleme Çatışmanın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Türleri: Görevler, değerler, amaçlar gibi birçok kaynağı olabilir.</a:t>
            </a:r>
          </a:p>
        </p:txBody>
      </p:sp>
    </p:spTree>
    <p:extLst>
      <p:ext uri="{BB962C8B-B14F-4D97-AF65-F5344CB8AC3E}">
        <p14:creationId xmlns:p14="http://schemas.microsoft.com/office/powerpoint/2010/main" val="46628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12464</TotalTime>
  <Words>1389</Words>
  <Application>Microsoft Office PowerPoint</Application>
  <PresentationFormat>Ekran Gösterisi (4:3)</PresentationFormat>
  <Paragraphs>73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13</vt:i4>
      </vt:variant>
    </vt:vector>
  </HeadingPairs>
  <TitlesOfParts>
    <vt:vector size="21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815</cp:revision>
  <cp:lastPrinted>2016-10-24T07:53:35Z</cp:lastPrinted>
  <dcterms:created xsi:type="dcterms:W3CDTF">2016-09-18T09:35:24Z</dcterms:created>
  <dcterms:modified xsi:type="dcterms:W3CDTF">2020-03-03T13:08:40Z</dcterms:modified>
</cp:coreProperties>
</file>