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D644C-FFD9-4BE8-BDDE-1D53528D38C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C6F4C-7B86-49F5-AB7A-5FCD3A6E1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34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vitro processes attempt to mimic the in vivo processes of embryo development in the female reproductive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</a:t>
            </a:r>
            <a:r>
              <a:rPr lang="tr-TR" sz="1200" i="1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t.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E543-8D74-49BA-99A0-A5D3B592968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03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24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63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72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96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65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07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67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70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5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56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FC8C-C026-46AC-8EA5-A37E163D236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50355-4B73-4942-A829-70ED1EA881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92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-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Embryo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(IVP)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Method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obtain</a:t>
            </a:r>
            <a:r>
              <a:rPr lang="tr-TR" dirty="0" smtClean="0"/>
              <a:t> </a:t>
            </a:r>
            <a:r>
              <a:rPr lang="tr-TR" dirty="0" err="1" smtClean="0"/>
              <a:t>transferable</a:t>
            </a:r>
            <a:r>
              <a:rPr lang="tr-TR" dirty="0" smtClean="0"/>
              <a:t> </a:t>
            </a:r>
            <a:r>
              <a:rPr lang="tr-TR" dirty="0" err="1" smtClean="0"/>
              <a:t>embryos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of a body,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laboratory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Requires</a:t>
            </a:r>
            <a:r>
              <a:rPr lang="tr-TR" dirty="0" smtClean="0"/>
              <a:t>;</a:t>
            </a:r>
          </a:p>
          <a:p>
            <a:pPr>
              <a:buNone/>
            </a:pPr>
            <a:r>
              <a:rPr lang="tr-TR" dirty="0" smtClean="0"/>
              <a:t>	- </a:t>
            </a:r>
            <a:r>
              <a:rPr lang="tr-TR" dirty="0" err="1" smtClean="0"/>
              <a:t>Ovum</a:t>
            </a:r>
            <a:r>
              <a:rPr lang="tr-TR" dirty="0" smtClean="0"/>
              <a:t> </a:t>
            </a:r>
            <a:r>
              <a:rPr lang="tr-TR" dirty="0" err="1" smtClean="0"/>
              <a:t>Pick</a:t>
            </a:r>
            <a:r>
              <a:rPr lang="tr-TR" dirty="0" smtClean="0"/>
              <a:t>-</a:t>
            </a:r>
            <a:r>
              <a:rPr lang="tr-TR" dirty="0" err="1" smtClean="0"/>
              <a:t>Up</a:t>
            </a:r>
            <a:r>
              <a:rPr lang="tr-TR" dirty="0" smtClean="0"/>
              <a:t> (OPU)</a:t>
            </a:r>
          </a:p>
          <a:p>
            <a:pPr>
              <a:buNone/>
            </a:pPr>
            <a:r>
              <a:rPr lang="tr-TR" dirty="0" smtClean="0"/>
              <a:t>	- </a:t>
            </a:r>
            <a:r>
              <a:rPr lang="tr-TR" dirty="0" err="1" smtClean="0"/>
              <a:t>In</a:t>
            </a:r>
            <a:r>
              <a:rPr lang="tr-TR" dirty="0" smtClean="0"/>
              <a:t>-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Maturation</a:t>
            </a:r>
            <a:r>
              <a:rPr lang="tr-TR" dirty="0" smtClean="0"/>
              <a:t> (IVM)</a:t>
            </a:r>
          </a:p>
          <a:p>
            <a:pPr>
              <a:buNone/>
            </a:pPr>
            <a:r>
              <a:rPr lang="tr-TR" dirty="0" smtClean="0"/>
              <a:t>	- </a:t>
            </a:r>
            <a:r>
              <a:rPr lang="tr-TR" dirty="0" err="1" smtClean="0"/>
              <a:t>In</a:t>
            </a:r>
            <a:r>
              <a:rPr lang="tr-TR" dirty="0" smtClean="0"/>
              <a:t>-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Fertilization</a:t>
            </a:r>
            <a:r>
              <a:rPr lang="tr-TR" dirty="0" smtClean="0"/>
              <a:t> (IVF)</a:t>
            </a:r>
          </a:p>
          <a:p>
            <a:pPr>
              <a:buNone/>
            </a:pPr>
            <a:r>
              <a:rPr lang="tr-TR" dirty="0" smtClean="0"/>
              <a:t>	- </a:t>
            </a:r>
            <a:r>
              <a:rPr lang="tr-TR" dirty="0" err="1" smtClean="0"/>
              <a:t>In</a:t>
            </a:r>
            <a:r>
              <a:rPr lang="tr-TR" dirty="0" smtClean="0"/>
              <a:t>-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 (IVC)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69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Ovum</a:t>
            </a:r>
            <a:r>
              <a:rPr lang="tr-TR" dirty="0" smtClean="0"/>
              <a:t> </a:t>
            </a:r>
            <a:r>
              <a:rPr lang="tr-TR" dirty="0" err="1" smtClean="0"/>
              <a:t>Pick</a:t>
            </a:r>
            <a:r>
              <a:rPr lang="tr-TR" dirty="0" smtClean="0"/>
              <a:t>-</a:t>
            </a:r>
            <a:r>
              <a:rPr lang="tr-TR" dirty="0" err="1" smtClean="0"/>
              <a:t>Up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is </a:t>
            </a:r>
            <a:r>
              <a:rPr lang="tr-TR" dirty="0" err="1" smtClean="0"/>
              <a:t>collection</a:t>
            </a:r>
            <a:r>
              <a:rPr lang="tr-TR" dirty="0" smtClean="0"/>
              <a:t> of </a:t>
            </a:r>
            <a:r>
              <a:rPr lang="tr-TR" dirty="0" err="1" smtClean="0"/>
              <a:t>immature</a:t>
            </a:r>
            <a:r>
              <a:rPr lang="tr-TR" dirty="0" smtClean="0"/>
              <a:t> </a:t>
            </a:r>
            <a:r>
              <a:rPr lang="tr-TR" dirty="0" err="1" smtClean="0"/>
              <a:t>oocytes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slaughtered</a:t>
            </a:r>
            <a:r>
              <a:rPr lang="tr-TR" dirty="0" smtClean="0"/>
              <a:t> </a:t>
            </a:r>
            <a:r>
              <a:rPr lang="tr-TR" dirty="0" err="1" smtClean="0"/>
              <a:t>animal’s</a:t>
            </a:r>
            <a:r>
              <a:rPr lang="tr-TR" dirty="0" smtClean="0"/>
              <a:t> </a:t>
            </a:r>
            <a:r>
              <a:rPr lang="tr-TR" dirty="0" err="1" smtClean="0"/>
              <a:t>ovary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aspiration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					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slicing</a:t>
            </a:r>
            <a:r>
              <a:rPr lang="tr-TR" dirty="0" smtClean="0"/>
              <a:t>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live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surgical</a:t>
            </a:r>
            <a:r>
              <a:rPr lang="tr-TR" dirty="0" smtClean="0"/>
              <a:t> (</a:t>
            </a:r>
            <a:r>
              <a:rPr lang="tr-TR" dirty="0" err="1" smtClean="0"/>
              <a:t>Laparotomy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				        </a:t>
            </a:r>
            <a:r>
              <a:rPr lang="tr-TR" dirty="0" err="1" smtClean="0"/>
              <a:t>laparoscopy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		        ?</a:t>
            </a:r>
            <a:r>
              <a:rPr lang="tr-TR" dirty="0" err="1" smtClean="0"/>
              <a:t>ultrasound</a:t>
            </a:r>
            <a:r>
              <a:rPr lang="tr-TR" dirty="0" smtClean="0"/>
              <a:t> </a:t>
            </a:r>
            <a:r>
              <a:rPr lang="tr-TR" dirty="0" err="1" smtClean="0"/>
              <a:t>guided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7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99360" y="1600201"/>
            <a:ext cx="3686172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recovery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Repeatability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Oocyte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Oocyte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err="1" smtClean="0"/>
              <a:t>Ovum</a:t>
            </a:r>
            <a:r>
              <a:rPr lang="tr-TR" dirty="0" smtClean="0"/>
              <a:t> </a:t>
            </a:r>
            <a:r>
              <a:rPr lang="tr-TR" dirty="0" err="1" smtClean="0"/>
              <a:t>Pick</a:t>
            </a:r>
            <a:r>
              <a:rPr lang="tr-TR" dirty="0" smtClean="0"/>
              <a:t>-</a:t>
            </a:r>
            <a:r>
              <a:rPr lang="tr-TR" dirty="0" err="1" smtClean="0"/>
              <a:t>Up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7239008" y="3643315"/>
            <a:ext cx="14370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/>
              <a:t>LOPU</a:t>
            </a:r>
          </a:p>
        </p:txBody>
      </p:sp>
      <p:sp>
        <p:nvSpPr>
          <p:cNvPr id="6" name="5 Sağ Ayraç"/>
          <p:cNvSpPr/>
          <p:nvPr/>
        </p:nvSpPr>
        <p:spPr>
          <a:xfrm>
            <a:off x="6042656" y="2857496"/>
            <a:ext cx="941266" cy="2357454"/>
          </a:xfrm>
          <a:prstGeom prst="rightBrace">
            <a:avLst>
              <a:gd name="adj1" fmla="val 487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936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IVM, IVF, IVC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-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Maturation</a:t>
            </a:r>
            <a:r>
              <a:rPr lang="tr-TR" dirty="0" smtClean="0"/>
              <a:t> (IVM)</a:t>
            </a:r>
          </a:p>
          <a:p>
            <a:pPr lvl="1"/>
            <a:r>
              <a:rPr lang="tr-TR" dirty="0" err="1" smtClean="0"/>
              <a:t>Maturate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oocyte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metaphase</a:t>
            </a:r>
            <a:r>
              <a:rPr lang="tr-TR" dirty="0" smtClean="0"/>
              <a:t> II </a:t>
            </a:r>
            <a:r>
              <a:rPr lang="tr-TR" dirty="0" err="1" smtClean="0"/>
              <a:t>stage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fertilizable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oocyte</a:t>
            </a:r>
            <a:r>
              <a:rPr lang="tr-TR" dirty="0" smtClean="0"/>
              <a:t> </a:t>
            </a:r>
            <a:r>
              <a:rPr lang="tr-TR" dirty="0" err="1" smtClean="0"/>
              <a:t>evolution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-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Fertilization</a:t>
            </a:r>
            <a:r>
              <a:rPr lang="tr-TR" dirty="0" smtClean="0"/>
              <a:t> (IVF)</a:t>
            </a:r>
          </a:p>
          <a:p>
            <a:pPr lvl="1"/>
            <a:r>
              <a:rPr lang="tr-TR" dirty="0" err="1" smtClean="0"/>
              <a:t>Fertilize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mature</a:t>
            </a:r>
            <a:r>
              <a:rPr lang="tr-TR" dirty="0" smtClean="0"/>
              <a:t> </a:t>
            </a:r>
            <a:r>
              <a:rPr lang="tr-TR" dirty="0" err="1" smtClean="0"/>
              <a:t>oocyte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capasitated</a:t>
            </a:r>
            <a:r>
              <a:rPr lang="tr-TR" dirty="0" smtClean="0"/>
              <a:t> semen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create</a:t>
            </a:r>
            <a:r>
              <a:rPr lang="tr-TR" dirty="0" smtClean="0"/>
              <a:t> an </a:t>
            </a:r>
            <a:r>
              <a:rPr lang="tr-TR" dirty="0" err="1" smtClean="0"/>
              <a:t>embryo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-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 (IVC)</a:t>
            </a:r>
          </a:p>
          <a:p>
            <a:pPr lvl="1"/>
            <a:r>
              <a:rPr lang="tr-TR" dirty="0" err="1" smtClean="0"/>
              <a:t>Culture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embryo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it </a:t>
            </a:r>
            <a:r>
              <a:rPr lang="tr-TR" dirty="0" err="1" smtClean="0"/>
              <a:t>reaches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morula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blastocyst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02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Geniş ekran</PresentationFormat>
  <Paragraphs>33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In-vitro Embryo Production (IVP)</vt:lpstr>
      <vt:lpstr>Ovum Pick-Up</vt:lpstr>
      <vt:lpstr>Ovum Pick-Up</vt:lpstr>
      <vt:lpstr>IVM, IVF, IVC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In-vitro Embryo Production (IVP)</dc:title>
  <dc:creator>Tuna</dc:creator>
  <cp:lastModifiedBy>Tuna</cp:lastModifiedBy>
  <cp:revision>1</cp:revision>
  <dcterms:created xsi:type="dcterms:W3CDTF">2021-05-18T12:28:15Z</dcterms:created>
  <dcterms:modified xsi:type="dcterms:W3CDTF">2021-05-18T12:28:18Z</dcterms:modified>
</cp:coreProperties>
</file>