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264031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YÖNETİMİ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593711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Olay: Seyahat Acentesinin Kongre Organizasyonu Çalışmaları</a:t>
            </a:r>
          </a:p>
        </p:txBody>
      </p:sp>
    </p:spTree>
    <p:extLst>
      <p:ext uri="{BB962C8B-B14F-4D97-AF65-F5344CB8AC3E}">
        <p14:creationId xmlns:p14="http://schemas.microsoft.com/office/powerpoint/2010/main" val="746894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609600"/>
            <a:ext cx="12191999" cy="1326321"/>
          </a:xfrm>
        </p:spPr>
        <p:txBody>
          <a:bodyPr>
            <a:normAutofit/>
          </a:bodyPr>
          <a:lstStyle/>
          <a:p>
            <a:pPr algn="l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73" y="2224853"/>
            <a:ext cx="12179725" cy="3695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Yönetimi, Fasikül.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11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4.4.1. Kongre Öncesinde Seyahat Acentesi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</a:t>
            </a:r>
          </a:p>
          <a:p>
            <a:pPr marL="0" indent="0" algn="just"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Akış Planı: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planlanarak, yapılacak işleri ve zamanlarını belirten iş akış planı oluşturulur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Merkezinin Belirlenmesi: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için kongre merkezinin belirlenmesi amacıyla Organizasyon Komitesinin arzu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edeceği herhangi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tarihte görevlendirilecek Organizasyon Komitesi Yetkilileri ile birlikte alternatif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merkezlerine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keşif gezileri düzenlenir. İncelenen alternatifler içinde kongrenin kapsamına 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seçenek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belirlenir ve ilgili tarihler için gerekli salon ve oda rezervasyonları yapılır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Sitesi: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için internette Web Sitesi oluşturulur. Bu sitede kongre ile ilgili her türlü detaylı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 yer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alacak ve online kayıt, rezervasyon,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alımı olanağı bulunacaktır.</a:t>
            </a:r>
          </a:p>
        </p:txBody>
      </p:sp>
    </p:spTree>
    <p:extLst>
      <p:ext uri="{BB962C8B-B14F-4D97-AF65-F5344CB8AC3E}">
        <p14:creationId xmlns:p14="http://schemas.microsoft.com/office/powerpoint/2010/main" val="2162768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Kongrenin Tanıtımı: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tarihine kadar, yurt içinde ve gerekirse yurt dışında konu ile ilgili yapılacak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toplantılarda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açılacaktır. Bu stantta kongre ile ilgili tanıtıcı bilgiler sunulup broşürler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dağıtılacaktır. Ayrıca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stanttan kayıt yaptırma olanağı da sağlanacaktır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Basılı Malzemeler: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Logosu: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için özel olarak dizayn edilmiş kongre logosu oluşturulur ve kongreye ilişkin tüm görsel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materyallerde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logo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134476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564"/>
            <a:ext cx="12192000" cy="683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Duyurular: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Belirlenen iş akış planındaki zamanlamaya göre 1.duyuru için dizgi, tasarım, basım gibi detaylarla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tüm gerekli çalışmalar tamamlanır. Tamamıyla kongrenin orijinalitesini taşıyan duyuru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Komitesi’nin onayıyla basılır. Organizasyon Komitesi tarafından verilecek olan adresler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doğrultusunda ilgili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 adamlarına ve firmalara posta yoluyla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gönderilir. İş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akış planında öngörülen tarihe göre 2.duyuru için dizgi, tasarım, basım gibi detaylarla ilgili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gerekli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 tamamlanır. 2.duyuru, birinci duyuruyla uyumlu bir şekilde tasarlanır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Komitesinin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onayıyla basılır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Komitesi tarafından verilecek olan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adresler doğrultusunda ilgili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 adamlarına ve firmalara posta yoluyla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gönderilir. Organizasyon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Komitesinin gerekli görmesi durumunda 3.Duyuru için hazırlıklar aynı şekilde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yapılıp ilgili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kişilere gönderilir.</a:t>
            </a:r>
          </a:p>
        </p:txBody>
      </p:sp>
    </p:spTree>
    <p:extLst>
      <p:ext uri="{BB962C8B-B14F-4D97-AF65-F5344CB8AC3E}">
        <p14:creationId xmlns:p14="http://schemas.microsoft.com/office/powerpoint/2010/main" val="3546029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Bildiri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Özet Formları: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Bildiri özet formları tasarlanarak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Organizasyon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Komitesi’nin onayı ile basılır. Uygun görülen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duyuru ile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adreslere posta yolu ile gönderilecektir.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Posterler: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Kongrenin tanıtımı amacı ile kongre logolu posterler Organizasyon Komitesi onayıyla basılır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ilgili yurtiçindeki ve yurt dışındaki hastanelere, tıp fakültelerine ve diğer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merkezlere dağıtılır.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Antetli Kağıt: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Komitesi’nin ve kongre logosunun yer alacağı, tüm yazışmalarda kullanılmak üzere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adedi Organizasyon Komitesi tarafından belirlenecek miktarda kongre antetli kağıdı basılır.</a:t>
            </a:r>
          </a:p>
        </p:txBody>
      </p:sp>
    </p:spTree>
    <p:extLst>
      <p:ext uri="{BB962C8B-B14F-4D97-AF65-F5344CB8AC3E}">
        <p14:creationId xmlns:p14="http://schemas.microsoft.com/office/powerpoint/2010/main" val="228245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Kitabı: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kitapçığı programın genişliğine, serbest bildirilerin yoğunluğuna göre Organizasyon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Komitesi’nin uygun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göreceği tasarımda hazırlanır ve kongrenin tüm seyir defterini oluşturacak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basılır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Cep Programı: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süresince katılımcıların pratik olarak kullanabilecekleri bir şekilde tasarlanır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Komitesi’nin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onayıyla basılır.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Özet Kitabı: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Serbest tebliğler toplanıp konu başlıklarına göre düzenlenir ve jüriye gönderilmek üzere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sınıflandırılır. Sonuçlar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bildirilerin programdaki yerleri hakkındaki bilgi bildiri sahiplerine gönderilir.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bildirileri içerecek özet kitabı tüm dizgi tasarım ve basım işlemleri organize edilip basılır.</a:t>
            </a:r>
          </a:p>
        </p:txBody>
      </p:sp>
    </p:spTree>
    <p:extLst>
      <p:ext uri="{BB962C8B-B14F-4D97-AF65-F5344CB8AC3E}">
        <p14:creationId xmlns:p14="http://schemas.microsoft.com/office/powerpoint/2010/main" val="2816337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Katılım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Sertifikaları ve Yaka Kartları: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 Sertifikaları ve Yaka Kartları birçok alternatif halinde Organizasyon Komitesi’ne sunulup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alınacak onay ile hazırlanır. Katılım Sertifikaları ve Yaka Kartları katılımcı isimlerine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hazırlanır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Davetiyeler: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sırasındaki aktivitelerle ilgili davetiyelerin hazırlanması ve basım işlemleri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yapılır.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Gazetesi: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İstenilmesine bağlı olarak günlük Kongre Gazetesi çıkarılır.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Çantaları: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Çantası örnekler arasından Organizasyon Komitesi tarafından seçilir ve üzerinde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logosunu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taşıyacak şekilde hazırlanır.</a:t>
            </a:r>
          </a:p>
        </p:txBody>
      </p:sp>
    </p:spTree>
    <p:extLst>
      <p:ext uri="{BB962C8B-B14F-4D97-AF65-F5344CB8AC3E}">
        <p14:creationId xmlns:p14="http://schemas.microsoft.com/office/powerpoint/2010/main" val="476429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2564"/>
            <a:ext cx="12192000" cy="683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İrtibat Bürosu: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Kongrenin ve organizasyon komitesinin her türlü işlemlerini yürütmek için irtibat bürosu kurulur.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Sponsor Firmalar İle İlişkiler: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Kongrenin tüm sponsorluk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satışlarının sekretaryası, Organizasyon Komitesi’nin onayı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doğrultusunda üstlenilir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Kongre merkezine ait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planı çıkartılır ve aktif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satışı yapılır.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Davetli Konuşmacılar: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Kongreye davet edilecek konuşmacıların tüm otel ve ulaşım detaylarıyla ilgilenilip, gerekli olan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yazışmalar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yürütülür.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Transferler: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Havaalanında irtibat danışma masası oluşturulup, katılımcıların ücret karşılığında transferleri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yapılır. Tüm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davetli misafirler kongre için özel olarak hazırlanmış olan karşılama panolarıyla karşılanır.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Gelen VIP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konukların havaalanından özel otolar ile karşılanıp konakladıkları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otellerine transferleri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yapılır.</a:t>
            </a:r>
          </a:p>
        </p:txBody>
      </p:sp>
    </p:spTree>
    <p:extLst>
      <p:ext uri="{BB962C8B-B14F-4D97-AF65-F5344CB8AC3E}">
        <p14:creationId xmlns:p14="http://schemas.microsoft.com/office/powerpoint/2010/main" val="601907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Kayıt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öncesinde başvuruda bulunan tüm katılımcıların kayıtları sistemli bir şekilde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listelenilir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listeler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esnasında kullanılır.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Konaklama: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Katılımcıların tüm otel rezervasyonları için duyurularda alternatifli fiyat seçenekleri oluşturulur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tüm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otel rezervasyonları işlemleri yapılır. Kullanılacak olan tüm otellerde bir danışma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kurularak hizmet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verilir.</a:t>
            </a:r>
          </a:p>
        </p:txBody>
      </p:sp>
    </p:spTree>
    <p:extLst>
      <p:ext uri="{BB962C8B-B14F-4D97-AF65-F5344CB8AC3E}">
        <p14:creationId xmlns:p14="http://schemas.microsoft.com/office/powerpoint/2010/main" val="18624939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11</TotalTime>
  <Words>714</Words>
  <Application>Microsoft Office PowerPoint</Application>
  <PresentationFormat>Özel</PresentationFormat>
  <Paragraphs>58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Damask</vt:lpstr>
      <vt:lpstr>KONGRE VE FUAR YÖNETİMİ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kemal</dc:creator>
  <cp:lastModifiedBy>kumsaal</cp:lastModifiedBy>
  <cp:revision>3</cp:revision>
  <dcterms:created xsi:type="dcterms:W3CDTF">2018-09-20T16:10:30Z</dcterms:created>
  <dcterms:modified xsi:type="dcterms:W3CDTF">2019-11-22T20:02:40Z</dcterms:modified>
</cp:coreProperties>
</file>