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66"/>
    <p:restoredTop sz="94646"/>
  </p:normalViewPr>
  <p:slideViewPr>
    <p:cSldViewPr snapToGrid="0" snapToObjects="1">
      <p:cViewPr varScale="1">
        <p:scale>
          <a:sx n="104" d="100"/>
          <a:sy n="104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İHTİYAÇ LİSTESİ</a:t>
            </a:r>
          </a:p>
        </p:txBody>
      </p:sp>
    </p:spTree>
    <p:extLst>
      <p:ext uri="{BB962C8B-B14F-4D97-AF65-F5344CB8AC3E}">
        <p14:creationId xmlns:p14="http://schemas.microsoft.com/office/powerpoint/2010/main" val="68076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D97F735-C908-9948-AEB5-2ECE3D74A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43" y="137639"/>
            <a:ext cx="3717497" cy="651520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0FAE466-560B-2B4E-8AB2-E1A71DE6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603" y="465437"/>
            <a:ext cx="4120532" cy="36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4AF1A026-DD46-DD40-9852-9F340616D92F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Alan ihtiyaçlarının belirlenmesi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AD2613-428C-354B-903C-DB22141F2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7" y="296218"/>
            <a:ext cx="7896483" cy="56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6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D2E6C1A-7B9F-1A46-98EE-C2FBBD08AD4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Arazi formları ve ihtiyaçlar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276CBA1-0F91-664C-826C-70334D48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242157"/>
            <a:ext cx="8370950" cy="58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AB4334DD-3947-5343-B91B-0DCA0F8F496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Temel işlevler ve ihtiyaçlar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2C310A-E5DC-114D-8A0B-79CE074B4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8" y="894662"/>
            <a:ext cx="8777134" cy="39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403F085-8BE0-A448-8869-8CC64D31C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58" y="356286"/>
            <a:ext cx="7340428" cy="5526910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8AD6BCBF-D639-DD45-9DE2-31F469F6CF40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Temel işlevler ve ihtiyaçlar</a:t>
            </a:r>
          </a:p>
        </p:txBody>
      </p:sp>
    </p:spTree>
    <p:extLst>
      <p:ext uri="{BB962C8B-B14F-4D97-AF65-F5344CB8AC3E}">
        <p14:creationId xmlns:p14="http://schemas.microsoft.com/office/powerpoint/2010/main" val="380710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4E61E1E-4E4E-A84B-9FB0-AF5528B4C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90" y="150168"/>
            <a:ext cx="7575894" cy="5996364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Temel işlevler ve ihtiyaçlar</a:t>
            </a:r>
          </a:p>
        </p:txBody>
      </p:sp>
    </p:spTree>
    <p:extLst>
      <p:ext uri="{BB962C8B-B14F-4D97-AF65-F5344CB8AC3E}">
        <p14:creationId xmlns:p14="http://schemas.microsoft.com/office/powerpoint/2010/main" val="1424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0DE5AA0-FDB3-8640-928F-37087B20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19" y="278370"/>
            <a:ext cx="8574731" cy="4929602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6DBB78C3-5BDB-944F-BE75-F13DA1D75A46}"/>
              </a:ext>
            </a:extLst>
          </p:cNvPr>
          <p:cNvSpPr txBox="1">
            <a:spLocks/>
          </p:cNvSpPr>
          <p:nvPr/>
        </p:nvSpPr>
        <p:spPr>
          <a:xfrm>
            <a:off x="0" y="6219516"/>
            <a:ext cx="914400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Topografya, vejetasyon, yapı ve suyun ilişkilendirilmesi</a:t>
            </a:r>
          </a:p>
        </p:txBody>
      </p:sp>
    </p:spTree>
    <p:extLst>
      <p:ext uri="{BB962C8B-B14F-4D97-AF65-F5344CB8AC3E}">
        <p14:creationId xmlns:p14="http://schemas.microsoft.com/office/powerpoint/2010/main" val="140277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29</Words>
  <Application>Microsoft Macintosh PowerPoint</Application>
  <PresentationFormat>Ekran Gösterisi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Baskerville</vt:lpstr>
      <vt:lpstr>Calibri</vt:lpstr>
      <vt:lpstr>Calibri Light</vt:lpstr>
      <vt:lpstr>Lucida Console</vt:lpstr>
      <vt:lpstr>Office Teması</vt:lpstr>
      <vt:lpstr>İHTİYAÇ LİSTESİ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6</cp:revision>
  <dcterms:created xsi:type="dcterms:W3CDTF">2020-06-25T17:31:50Z</dcterms:created>
  <dcterms:modified xsi:type="dcterms:W3CDTF">2020-06-25T18:56:50Z</dcterms:modified>
</cp:coreProperties>
</file>