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D7BE2-A302-4805-81F4-D3005E07A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61F71-4A8E-45C3-88DD-D54E94910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3F53E-2B9F-4212-9323-0D981297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D5E9A-E5F1-4B5E-BAD7-4797BE78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7A9B1-D564-44C9-9DD9-32E608507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0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084F-72A9-4971-9661-CB07A9F7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6DAD6-FCAA-4B6A-914A-C02C9D483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6B2BA-38D7-4189-BC0F-40A6BBB32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E302-325D-48BB-8A2B-FBB0D5BAA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B0846-5887-477A-A942-F3591CB4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6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0BF84D-48A1-48F6-AA64-E1DC7EBB2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62CC2-9E87-48ED-8E2B-D63B98161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CE29D-C19C-4F1B-AA52-D7ABD349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5EF0E-14A7-4498-A515-52DC9583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41456-7CCC-4568-895C-DF89D97A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6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EC80D-A3AE-4B2C-8CE1-619B8839E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2C6B3-9EF6-4B91-8C27-EE44F69AC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F973A-11DD-4F15-88E9-CEA3E38DF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20177-44D2-42BA-AFE4-9ED01A0F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F33D2-4B8B-474C-848A-452DA019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8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365A9-021E-4916-8EE6-3C9FF7C3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EB536-D480-4684-A68E-70119CF57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CFBAB-7F78-4294-9ECC-DCB71345F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6A9BB-33C4-4F83-BDFE-221CB855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6CFD2-7555-499D-BFB1-9858C086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3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02D1-553A-4533-BCFC-B3176C72F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DF9F4-DD0B-4483-A1A6-CB7E8A1F2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CEAC4-1095-4512-BEBC-58F357D8A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F288D-98E2-4156-A2F9-4823A88E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B72A3-F3F5-4694-B431-902C870D3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04749-DE69-482A-BE32-75EA65889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1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2CEC1-F885-4E81-8D7C-7B3375426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56C02-D7F7-4D5F-AD31-D02B5A8DC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DBF43-5132-42E1-BE48-FA820F667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6AAD6-B2C0-497F-8EFF-394F9C666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BAD900-2BF5-44A3-BADA-C4FC6B3B73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F98687-0C67-43FB-BDDF-7914CD05F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4B7083-0C24-426B-8114-9B733E87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90B5BA-C43E-456A-B298-85690F0C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3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38C81-5987-450C-8DA0-4DC0A1FD7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7513B5-5E8E-499A-826D-6767CB7D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A79250-BF91-4947-A411-3DBF91AF9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E310D-B611-4DBA-BCCE-2804E2FA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065678-8DC5-45F3-8C93-0E298291A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42CB44-A94D-4B4D-BD5D-CA192A68E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B7D17-9517-4562-A22A-23AF909A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3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F1C74-E031-4AC8-BCFC-D771AB67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60EA3-3A28-46C8-A760-8B5C6C2D5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E84C8-D0E8-46A1-AC30-9DA27E1C2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C0877-F978-418C-9597-694FC79A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FB602-BF0C-4824-B068-35F30DBDD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AA711-EBDD-4C14-BD74-E2C3A933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7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B9E9B-CFA7-46B3-B164-DB9528D9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9F4A00-3DB2-4214-B712-18F05E95B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E9D89-3C8E-44B1-93EA-3913B2AC8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0C7A6-1FDC-4FD3-8ED3-B7B11179C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8EAFD-2541-41B0-AD6B-5D9C749A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C7B54-A79C-4D01-9D6C-D2C1CA01F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9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40467-95DE-4789-8036-7D698DC8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11FF6-5EB1-4BCE-A355-C075EBC66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EE0C2-653B-489E-9628-A50ADCD3A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D9DC9-9757-42B4-95DE-B7356EF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C1B36-0EB2-4BE4-BA13-00D41510F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3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u.bbcollab.com/collab/ui/session/playback/load/a85c4c2c3c5c402c8e4e1a721b52160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7C541-3B36-4574-99CB-573D6A2F8B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KRD412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CEFCA-22CC-4907-A5BA-DC6D4C77C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80606"/>
            <a:ext cx="9144000" cy="633078"/>
          </a:xfrm>
        </p:spPr>
        <p:txBody>
          <a:bodyPr>
            <a:normAutofit fontScale="70000" lnSpcReduction="20000"/>
          </a:bodyPr>
          <a:lstStyle/>
          <a:p>
            <a:r>
              <a:rPr lang="ko-KR" altLang="en-US" dirty="0"/>
              <a:t>토론 </a:t>
            </a:r>
            <a:r>
              <a:rPr lang="en-US" altLang="ko-KR" dirty="0"/>
              <a:t>1</a:t>
            </a:r>
          </a:p>
          <a:p>
            <a:r>
              <a:rPr lang="ko-KR" altLang="en-US" dirty="0"/>
              <a:t>연예인의 사생활</a:t>
            </a:r>
            <a:r>
              <a:rPr lang="en-US" altLang="ko-KR" dirty="0"/>
              <a:t>, </a:t>
            </a:r>
            <a:r>
              <a:rPr lang="ko-KR" altLang="en-US" dirty="0"/>
              <a:t>공개해야 하나</a:t>
            </a:r>
            <a:r>
              <a:rPr lang="en-US" altLang="ko-KR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8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screenshot of a cell phone&#10;&#10;Description automatically generated">
            <a:extLst>
              <a:ext uri="{FF2B5EF4-FFF2-40B4-BE49-F238E27FC236}">
                <a16:creationId xmlns:a16="http://schemas.microsoft.com/office/drawing/2014/main" id="{4CD6C95C-4D87-49C0-BFF7-979C93C04E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2318" b="13321"/>
          <a:stretch/>
        </p:blipFill>
        <p:spPr>
          <a:xfrm>
            <a:off x="641684" y="317145"/>
            <a:ext cx="7010399" cy="599912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8FC55965-D814-47C3-AB88-CAD2A62AA368}"/>
              </a:ext>
            </a:extLst>
          </p:cNvPr>
          <p:cNvSpPr/>
          <p:nvPr/>
        </p:nvSpPr>
        <p:spPr>
          <a:xfrm>
            <a:off x="7812506" y="493609"/>
            <a:ext cx="37378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https://eu.bbcollab.com/collab/ui/session/playback/load/a85c4c2c3c5c402c8e4e1a721b521601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4A90F2-4602-47D5-ABB5-F50C2916D5DC}"/>
              </a:ext>
            </a:extLst>
          </p:cNvPr>
          <p:cNvSpPr txBox="1"/>
          <p:nvPr/>
        </p:nvSpPr>
        <p:spPr>
          <a:xfrm>
            <a:off x="8037095" y="2389910"/>
            <a:ext cx="3513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실제 토론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90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KRD412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11</cp:revision>
  <dcterms:created xsi:type="dcterms:W3CDTF">2020-05-15T09:01:14Z</dcterms:created>
  <dcterms:modified xsi:type="dcterms:W3CDTF">2020-05-15T09:19:53Z</dcterms:modified>
</cp:coreProperties>
</file>