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u.bbcollab.com/collab/ui/session/playback/load/a85c4c2c3c5c402c8e4e1a721b521601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80606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토론 </a:t>
            </a:r>
            <a:r>
              <a:rPr lang="en-US" altLang="ko-KR" dirty="0"/>
              <a:t>1</a:t>
            </a:r>
          </a:p>
          <a:p>
            <a:r>
              <a:rPr lang="ko-KR" altLang="en-US" dirty="0"/>
              <a:t>연예인의 사생활</a:t>
            </a:r>
            <a:r>
              <a:rPr lang="en-US" altLang="ko-KR" dirty="0"/>
              <a:t>, </a:t>
            </a:r>
            <a:r>
              <a:rPr lang="ko-KR" altLang="en-US" dirty="0"/>
              <a:t>공개해야 하나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4CD6C95C-4D87-49C0-BFF7-979C93C04E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318" b="13321"/>
          <a:stretch/>
        </p:blipFill>
        <p:spPr>
          <a:xfrm>
            <a:off x="641684" y="317145"/>
            <a:ext cx="7010399" cy="599912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FC55965-D814-47C3-AB88-CAD2A62AA368}"/>
              </a:ext>
            </a:extLst>
          </p:cNvPr>
          <p:cNvSpPr/>
          <p:nvPr/>
        </p:nvSpPr>
        <p:spPr>
          <a:xfrm>
            <a:off x="7812506" y="493609"/>
            <a:ext cx="3737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https://eu.bbcollab.com/collab/ui/session/playback/load/a85c4c2c3c5c402c8e4e1a721b521601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4A90F2-4602-47D5-ABB5-F50C2916D5DC}"/>
              </a:ext>
            </a:extLst>
          </p:cNvPr>
          <p:cNvSpPr txBox="1"/>
          <p:nvPr/>
        </p:nvSpPr>
        <p:spPr>
          <a:xfrm>
            <a:off x="8037095" y="2389910"/>
            <a:ext cx="3513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실제 토론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30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11</cp:revision>
  <dcterms:created xsi:type="dcterms:W3CDTF">2020-05-15T09:01:14Z</dcterms:created>
  <dcterms:modified xsi:type="dcterms:W3CDTF">2020-05-15T09:19:53Z</dcterms:modified>
</cp:coreProperties>
</file>