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8" d="100"/>
          <a:sy n="48" d="100"/>
        </p:scale>
        <p:origin x="67" y="7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4D7BE2-A302-4805-81F4-D3005E07A5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5861F71-4A8E-45C3-88DD-D54E949106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C3F53E-2B9F-4212-9323-0D98129709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BD5E9A-E5F1-4B5E-BAD7-4797BE78D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77A9B1-D564-44C9-9DD9-32E6085078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9008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EE084F-72A9-4971-9661-CB07A9F774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66DAD6-FCAA-4B6A-914A-C02C9D483E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66B2BA-38D7-4189-BC0F-40A6BBB325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D0E302-325D-48BB-8A2B-FBB0D5BAA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FB0846-5887-477A-A942-F3591CB4EA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0651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D0BF84D-48A1-48F6-AA64-E1DC7EBB26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462CC2-9E87-48ED-8E2B-D63B981610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3CE29D-C19C-4F1B-AA52-D7ABD349CD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C5EF0E-14A7-4498-A515-52DC95831F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341456-7CCC-4568-895C-DF89D97A27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869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7EC80D-A3AE-4B2C-8CE1-619B8839E0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32C6B3-9EF6-4B91-8C27-EE44F69AC5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FF973A-11DD-4F15-88E9-CEA3E38DF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720177-44D2-42BA-AFE4-9ED01A0F7F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3F33D2-4B8B-474C-848A-452DA0195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980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7365A9-021E-4916-8EE6-3C9FF7C351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6EB536-D480-4684-A68E-70119CF571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4CFBAB-7F78-4294-9ECC-DCB71345FC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06A9BB-33C4-4F83-BDFE-221CB85551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06CFD2-7555-499D-BFB1-9858C0864C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5375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0D02D1-553A-4533-BCFC-B3176C72F3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1DF9F4-DD0B-4483-A1A6-CB7E8A1F25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DCEAC4-1095-4512-BEBC-58F357D8AB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BF288D-98E2-4156-A2F9-4823A88E13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FB72A3-F3F5-4694-B431-902C870D38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804749-DE69-482A-BE32-75EA65889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218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B2CEC1-F885-4E81-8D7C-7B33754267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A56C02-D7F7-4D5F-AD31-D02B5A8DCA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BDBF43-5132-42E1-BE48-FA820F6677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4E6AAD6-B2C0-497F-8EFF-394F9C6663E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0BAD900-2BF5-44A3-BADA-C4FC6B3B73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4F98687-0C67-43FB-BDDF-7914CD05F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14B7083-0C24-426B-8114-9B733E875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790B5BA-C43E-456A-B298-85690F0CA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4376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238C81-5987-450C-8DA0-4DC0A1FD73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D7513B5-5E8E-499A-826D-6767CB7D9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A79250-BF91-4947-A411-3DBF91AF9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7E310D-B611-4DBA-BCCE-2804E2FA26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970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D065678-8DC5-45F3-8C93-0E298291A8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E42CB44-A94D-4B4D-BD5D-CA192A68E8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2B7D17-9517-4562-A22A-23AF909AF2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433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0F1C74-E031-4AC8-BCFC-D771AB678E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C60EA3-3A28-46C8-A760-8B5C6C2D55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8E84C8-D0E8-46A1-AC30-9DA27E1C29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1C0877-F978-418C-9597-694FC79AAF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4FB602-BF0C-4824-B068-35F30DBDD0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2AA711-EBDD-4C14-BD74-E2C3A93308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079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FB9E9B-CFA7-46B3-B164-DB9528D994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29F4A00-3DB2-4214-B712-18F05E95BA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FE9D89-3C8E-44B1-93EA-3913B2AC8C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C0C7A6-1FDC-4FD3-8ED3-B7B11179C6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88EAFD-2541-41B0-AD6B-5D9C749A89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3C7B54-A79C-4D01-9D6C-D2C1CA01F7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1918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E540467-95DE-4789-8036-7D698DC812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611FF6-5EB1-4BCE-A355-C075EBC666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4EE0C2-653B-489E-9628-A50ADCD3AE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CD9DC9-9757-42B4-95DE-B7356EF032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FC1B36-0EB2-4BE4-BA13-00D41510F7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433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eu.bbcollab.com/collab/ui/session/playback/load/a85c4c2c3c5c402c8e4e1a721b521601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17C541-3B36-4574-99CB-573D6A2F8B7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KRD412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8CEFCA-22CC-4907-A5BA-DC6D4C77C1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580606"/>
            <a:ext cx="9144000" cy="633078"/>
          </a:xfrm>
        </p:spPr>
        <p:txBody>
          <a:bodyPr>
            <a:normAutofit fontScale="70000" lnSpcReduction="20000"/>
          </a:bodyPr>
          <a:lstStyle/>
          <a:p>
            <a:r>
              <a:rPr lang="ko-KR" altLang="en-US" dirty="0"/>
              <a:t>토론 </a:t>
            </a:r>
            <a:r>
              <a:rPr lang="en-US" altLang="ko-KR" dirty="0"/>
              <a:t>1</a:t>
            </a:r>
          </a:p>
          <a:p>
            <a:r>
              <a:rPr lang="ko-KR" altLang="en-US" dirty="0"/>
              <a:t>연예인의 사생활</a:t>
            </a:r>
            <a:r>
              <a:rPr lang="en-US" altLang="ko-KR" dirty="0"/>
              <a:t>, </a:t>
            </a:r>
            <a:r>
              <a:rPr lang="ko-KR" altLang="en-US" dirty="0"/>
              <a:t>공개해야 하나</a:t>
            </a:r>
            <a:r>
              <a:rPr lang="en-US" altLang="ko-KR" dirty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9862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 descr="A screenshot of a cell phone&#10;&#10;Description automatically generated">
            <a:extLst>
              <a:ext uri="{FF2B5EF4-FFF2-40B4-BE49-F238E27FC236}">
                <a16:creationId xmlns:a16="http://schemas.microsoft.com/office/drawing/2014/main" id="{4CD6C95C-4D87-49C0-BFF7-979C93C04E9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-2318" b="13321"/>
          <a:stretch/>
        </p:blipFill>
        <p:spPr>
          <a:xfrm>
            <a:off x="641684" y="317145"/>
            <a:ext cx="7010399" cy="599912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8FC55965-D814-47C3-AB88-CAD2A62AA368}"/>
              </a:ext>
            </a:extLst>
          </p:cNvPr>
          <p:cNvSpPr/>
          <p:nvPr/>
        </p:nvSpPr>
        <p:spPr>
          <a:xfrm>
            <a:off x="7812506" y="493609"/>
            <a:ext cx="373781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hlinkClick r:id="rId3"/>
              </a:rPr>
              <a:t>https://eu.bbcollab.com/collab/ui/session/playback/load/a85c4c2c3c5c402c8e4e1a721b521601</a:t>
            </a:r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F4A90F2-4602-47D5-ABB5-F50C2916D5DC}"/>
              </a:ext>
            </a:extLst>
          </p:cNvPr>
          <p:cNvSpPr txBox="1"/>
          <p:nvPr/>
        </p:nvSpPr>
        <p:spPr>
          <a:xfrm>
            <a:off x="8037095" y="2389910"/>
            <a:ext cx="35132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/>
              <a:t>실제 토론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49088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30</Words>
  <Application>Microsoft Office PowerPoint</Application>
  <PresentationFormat>Widescreen</PresentationFormat>
  <Paragraphs>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KRD412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Yu Eunmi</dc:creator>
  <cp:lastModifiedBy>Yu Eunmi</cp:lastModifiedBy>
  <cp:revision>11</cp:revision>
  <dcterms:created xsi:type="dcterms:W3CDTF">2020-05-15T09:01:14Z</dcterms:created>
  <dcterms:modified xsi:type="dcterms:W3CDTF">2020-05-15T09:19:53Z</dcterms:modified>
</cp:coreProperties>
</file>