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3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4" r:id="rId10"/>
    <p:sldId id="30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267968" y="1041485"/>
            <a:ext cx="9692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Düzenlendiği tarih itibarıyla işletmenin varlıklarını, yabancı kaynakları ile öz kaynaklarını özlü bir biçimde gösteren tabloya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Finansal durum tablosu (bilanço) 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denir. 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488" y="2405190"/>
            <a:ext cx="6248893" cy="2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190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58368" y="2012972"/>
            <a:ext cx="10728960" cy="2120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Bilanço Kavramları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Statik Bilanço Kavramı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Dinamik Bilanço Kavramı: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Dinamik bilançonun temel işlevi statik görüşün aksine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Organik Bilanço Kavramı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Faaliyetlerde Mali Nitelikli Olayların bilançoya yansıması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19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26592" y="1928590"/>
            <a:ext cx="999744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Bilanço Eşitliği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3441700" algn="l"/>
              </a:tabLs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Varlıklar = Kaynaklar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49580" algn="l"/>
                <a:tab pos="899160" algn="l"/>
                <a:tab pos="1348740" algn="l"/>
                <a:tab pos="1798320" algn="l"/>
                <a:tab pos="2247900" algn="l"/>
                <a:tab pos="3441700" algn="l"/>
              </a:tabLs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Bilanço varlıkların ve bu varlıkların üzerindeki işletme sahiplerinin ve üçüncü şahısların haklarının bir göstergesi olduğu için varlıklar + alacaklar = sermaye + borçlar eşitliğine dayanmaktadır. Dolayısıyla bu eşitlik bilançonun temelini oluşturmaktadır. Bunu bir örnekle açıklayalım.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9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99744" y="866760"/>
            <a:ext cx="8144256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Bilanço İlkeleri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Bilanço Varlıklarının İlkeleri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İşletmenin 1 yıl içinde paraya dönüştürülecek ve dönüştürülebilecek değerleri dönen varlıklar, 1 yıldan uzun bir sürede paraya dönüşecek değerler duran varlıklardır.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Vadesi 1 yılın altına düşen duran varlıklar, dönen varlıklar grubuna aktarılır.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Değeri düşen varlıklara karşılık ayrılır.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Vadeli alacaklar bilanço günündeki değerine indirilmelidir.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Birikmiş amortismanlar bilançoda gösterilmelidir.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Alacaklar özelliklerine göre ayrılmalıdır.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Kesin olmayan alacaklar için tahakkuk yaptırılmalıdır.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05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438656" y="774758"/>
            <a:ext cx="781507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Bilançonun Kaynaklarının İlkesi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Kısa ve uzun vade ayrımında bir yıl ölçüt alınmalıdır.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Vadesi bir yılın altına düşen borçlar kısa vadeli yabancı kaynaklara aktarılmalıdır.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Tüm borçlar gösterilmelidir.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Vadeli borçlar bilanço günündeki değerine indirilmelidir.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Borçlar özelliklerine göre ayrılmalıdır.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Bilançonun Öz Kaynaklarının İlkeleri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 kaynaklar işletme sahip ve ortaklarının haklarını göstermesi gerekir.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Sermaye payları özelliklerine göre gösterilmelidir.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Azalan öz kaynaklar belirtilmelidir.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 kaynaklar net gösterilmelidir.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Zararlar öz kaynaktan indirilmelidir.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f) 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Sermaye yedekleri gelir olarak gelir tablolarına alınmalıdır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74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11680" y="89469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Bilançoların Sınıflandırılması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Alışılmış Hesap Şekli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952" y="2743285"/>
            <a:ext cx="4638095" cy="1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6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740017" y="1041485"/>
            <a:ext cx="151868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Rapor Tipi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934" y="2225923"/>
            <a:ext cx="4609524" cy="19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15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00808" y="1041485"/>
            <a:ext cx="12521184" cy="5228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Değiştirilmiş Hesap Şekli Bilanço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Varlıklar – Borçlar = Öz Sermaye eşitliğine göre düzenleme yapılır.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Analitik Rapor Tipi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Bunun dışında bilanço şu özelliklere göre de sınıflandırılabilir;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Düzenleme Şekli Açısından Bilanço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Hesap tipi bilançolar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Rapor tipi bilançolar		</a:t>
            </a: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Basit rapor tipi	</a:t>
            </a: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Analitik rapor tipi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Mali Analiz Açısından Sınıflandırma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Karşılaştırmalı bilançolar	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Analitik bilançolar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Kapsamları Bakımından Sınıflandırma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bilançoları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Konsolide holding bilançoları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İşletme Muhasebe Hukuku - Mevzuatı Açısından Sınıflandırma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Ticari (ekonomik) bilanço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Vergi (mali) bilanço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48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43712" y="639150"/>
            <a:ext cx="9924288" cy="5048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Ülkemizde Uygulanan Bilanço Tipleri Açısından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 düzen muhasebe sistemine göre bilanço tipi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SPK kurumu tekniğinin öngördüğü bilanço tipi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Düzenleme Tarihi Açısından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Dönem başı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Dönem sonu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Ara bilanço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Düzenlemedeki Amaç Bakımından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Kuruluş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Tavsiye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İflas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Konkordato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Bölünme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Birleşme - füzyon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Devirme – aktarma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Ayrılma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Sağlamlaştırma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 </a:t>
            </a:r>
            <a:r>
              <a:rPr lang="tr-TR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166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Bilanço</a:t>
            </a:r>
            <a:r>
              <a:rPr lang="tr-TR" b="1" dirty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024128" y="639150"/>
            <a:ext cx="9899904" cy="6433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Sektörel Bilançolar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Endüstri işletmeleri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Perakende işletmeleri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Hizmet sektörü bilançoları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Bankacılık sektörü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Sigortacılık sektörü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I) Hukuki Yapı Bakımından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Ferdi işletme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Adi ortaklık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Kolektif şirket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Limited şirket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Anonim şirket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Kooperatif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Vakıf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Dernek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İ) Kurumun Örgütlenme Yapısı Bakımından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Kurum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Konsolide bilanço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Şube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 merkez bilançosu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J) Kullanılan Rakamların Niteliği Açısından Sınıflandırma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Proforma bilanço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</a:t>
            </a:r>
            <a:r>
              <a:rPr lang="tr-T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Gerçek bilanço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218</TotalTime>
  <Words>551</Words>
  <Application>Microsoft Office PowerPoint</Application>
  <PresentationFormat>Geniş ekran</PresentationFormat>
  <Paragraphs>101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Times New Roman</vt:lpstr>
      <vt:lpstr>Trebuchet MS</vt:lpstr>
      <vt:lpstr>Tw Cen MT</vt:lpstr>
      <vt:lpstr>Devre</vt:lpstr>
      <vt:lpstr>Bilanço  </vt:lpstr>
      <vt:lpstr>Bilanço  </vt:lpstr>
      <vt:lpstr>Bilanço  </vt:lpstr>
      <vt:lpstr>Bilanço  </vt:lpstr>
      <vt:lpstr>Bilanço  </vt:lpstr>
      <vt:lpstr>Bilanço  </vt:lpstr>
      <vt:lpstr>Bilanço  </vt:lpstr>
      <vt:lpstr>Bilanço  </vt:lpstr>
      <vt:lpstr>Bilanço  </vt:lpstr>
      <vt:lpstr>Bilanço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Kavramı ve Önemİ Muhasebenİn TarİHçesİ</dc:title>
  <dc:creator>halil fidan</dc:creator>
  <cp:lastModifiedBy>halil fidan</cp:lastModifiedBy>
  <cp:revision>73</cp:revision>
  <dcterms:created xsi:type="dcterms:W3CDTF">2018-11-13T06:25:23Z</dcterms:created>
  <dcterms:modified xsi:type="dcterms:W3CDTF">2018-11-13T10:03:48Z</dcterms:modified>
</cp:coreProperties>
</file>