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710" r:id="rId17"/>
    <p:sldMasterId id="2147488735" r:id="rId18"/>
  </p:sldMasterIdLst>
  <p:notesMasterIdLst>
    <p:notesMasterId r:id="rId31"/>
  </p:notesMasterIdLst>
  <p:sldIdLst>
    <p:sldId id="256" r:id="rId19"/>
    <p:sldId id="394" r:id="rId20"/>
    <p:sldId id="367" r:id="rId21"/>
    <p:sldId id="369" r:id="rId22"/>
    <p:sldId id="373" r:id="rId23"/>
    <p:sldId id="378" r:id="rId24"/>
    <p:sldId id="374" r:id="rId25"/>
    <p:sldId id="375" r:id="rId26"/>
    <p:sldId id="376" r:id="rId27"/>
    <p:sldId id="377" r:id="rId28"/>
    <p:sldId id="275" r:id="rId29"/>
    <p:sldId id="322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94660"/>
  </p:normalViewPr>
  <p:slideViewPr>
    <p:cSldViewPr>
      <p:cViewPr varScale="1">
        <p:scale>
          <a:sx n="66" d="100"/>
          <a:sy n="66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738EAF-4DE6-4E79-B358-EE0A49DBFFEE}" type="datetimeFigureOut">
              <a:rPr lang="zh-CN" altLang="en-US"/>
              <a:pPr>
                <a:defRPr/>
              </a:pPr>
              <a:t>2015/4/18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0CE1BD-85B8-443B-9470-A5A89725C4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36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4A6310A-B39F-4798-A5BE-44ACAD90D9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388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7B1A3-D6B8-437B-928D-B17DDDA19D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657497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5CD24-A1E3-4CFA-BACE-9F70EED289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623093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8A8E7-1DB9-4015-8A76-E8548B3CCC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55706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2323F-3CF3-4F39-9975-AE6D9C965F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201063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AD10C-4C2E-406C-A8ED-2E21FF5832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221658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58C85-15C4-4F68-93FC-254460DF72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685042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D583A-95BF-4BF3-93A0-AFC99499B0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034972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8FB94-3722-4C00-B827-94E9F1A31D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201137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D4D2B-6623-4872-A4C2-FAD5EE9734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228225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46DA882-98DD-43CC-A88B-1360BA859D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856326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DD20-2A18-417C-87D5-7EF9EDE3D5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673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0CA49-EC90-4FB1-BE49-1077817E66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060386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D723-7ECF-4130-91E4-83F9F37B67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7205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1E3F-F1EA-4709-B94A-C5EE4D571E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973866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BF747-CD6C-4436-8648-037B01ACD6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31274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73B93-44B3-4F6D-B7D1-A8293FA9C9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720074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C3EDA-9FAD-4A1B-9EAF-65C845A053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85707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EEEE-293B-4559-93B2-2F4FFF2E84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26243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005D4-8933-497A-8D35-8E15179FF6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967113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6AE77-9B35-49B4-9BDC-BD9381E976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077223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03ED8-AB93-47A9-9AEE-8398158E72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453598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C89F7-DACB-4135-B357-764B773165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0123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0F62F-7ABD-47D7-8420-3C529FC8F2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468005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91D5B6F9-335C-49F1-A6FE-9B4AA72281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959854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65719AC-5203-4E76-B201-FC2A3CF7A7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295832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A92C33C-49D0-4580-B632-7883670794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112025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F4D4698-B1F0-4F06-8ECF-362D16C139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36230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63A1434-F033-4EB4-B39E-6841D0601D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808112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46D7A7C-74C4-4251-B232-CE3031EA26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522757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B9C3715-81BA-450E-BD0A-558DA56E3F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026009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9B5BB50-7243-463F-90E4-1935CBCDE7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209867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1A5E8ED-E0EB-4331-AA7C-350443B82B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440051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7E595BA-C537-4CD9-AAAA-BAB3014FC9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7992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45A6DE4-2B05-4513-BE91-53F3A558D5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577062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9F780DD-1343-4DD0-9DAA-13F57905CB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836383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F75FE73D-7286-4214-BE2F-145CA975F8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190355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153FAFC-F413-46BF-86DE-17B2EB0D17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13556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772857E-B153-40A3-9153-4B2FCB6A47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142048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08344DA-4621-49EF-86C7-8BF476C277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30917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46DCA41-4B62-42AB-9E93-C817DDD3DF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51030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4DBDCEF-F32E-4EF2-8DC4-D05EC07B54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769899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3F63863-CB1B-4239-B6A3-B25E36AE54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607971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C73C1C2-D9C7-4FE0-9BCA-4A3666EC4F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280497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D59A9B0-81CA-48F4-83ED-9583813DA9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669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49627-EC9F-41A9-A284-764284D4B1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557391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129A667-0E55-4BA4-BBBF-1F847F77DF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926002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8450CD8-3890-4EED-8843-89A9DD9BBD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4077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CA5231A6-7CF5-4B1D-973E-F9E95F7691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677493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F207C35-3AF4-4705-A14C-DE9F3334C1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522513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C6F3414-F02F-46A1-9259-99E1E86058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541174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4BBD81D-8175-4AFC-9E27-7FE097F830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633971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7793469-7A26-497F-A2DA-8CBDF9E51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829853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0E25C85-51E0-4E9E-BC00-BCD0E32FBA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76268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28EC073-BCD1-4031-A131-C120518F70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629142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5A2D353-CD3F-4390-9E8F-77FF5AD541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5404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22598-D051-4402-83D0-3629E2ED3C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075109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003AAF9-F8C1-4D4B-8354-98A99AE496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017437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567DDB0-DC24-43F0-B959-2CBB1AF5DA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065521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2190A3D-6D3B-4391-BD4E-AF1C9B28EA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767977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EDAE302-9F0B-4D33-A3D8-B0A5BE8BD8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503072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9F29A-FA0F-4A89-9CAE-74AA6E412C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260822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2F41-185C-4AE0-85F0-1F8785D97B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198252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80B62-790E-491B-BA48-EA17EAFDCA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834931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DEFCE-F9F4-44DD-9660-75E620F898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3565649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0F0A4-664F-4395-B88C-4E309FFD10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528485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F0DA0-71FF-4622-99F1-718B447C54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2034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FC2C4-02F8-431D-984F-88E6C00F3B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5365361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5B6AA-957B-45F6-BE5A-36770851FC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358783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9F30A-FC91-4D79-BF27-48CA3D56EB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036060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F4304-26BA-4C52-A10A-A85F6B6A6E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405773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FB99-84D9-44DA-8FC9-C3A9343C67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596076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C9E62-EE0A-4026-B7F7-803B1F45A9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80148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10B5988-38AD-426F-8C71-1983D8A25F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388890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14967-BA65-487D-80C1-829ACC8F07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3413053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8632C-567B-4396-8F10-66B4164A37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492349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086FF-4773-4741-8410-DC208FAA3C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139058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C3E54-0D65-4F0A-94D9-51BFD147E0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191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3A00-781C-4977-82DE-3F2E6EC135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4635503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109B4-BF69-4DAB-8523-973E11DFEC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637101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86A7B-9C3F-4463-B494-4DDCD9B038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650393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42176-A8E4-4B15-AAB9-E0E36ECAC8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719718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A3A8-E7B8-418E-B7F0-9F30860FAE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488398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73703-64E5-40CE-A4DA-90201F9D7F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4227045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50CBF-CEF4-41F7-B5A8-4DFE12977E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19253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06F57-DF64-4E60-8B4D-E4EFC4129A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963011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0BFAA19-B203-43BD-9F40-AA998F6FB6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9486924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34BB6-ECC5-47A6-AD68-E47843D45F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9006204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6F6CA-ADC1-48B8-B57D-100378598F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1598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6EA48-5AC5-478C-9D90-080BE49D48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0399472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73CDC-8C7A-472D-BEB0-F877596A91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2807068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47191-D67D-4DE8-9E81-2043BB01CD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616481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C7630-C3F3-499A-B1F6-A0FC33E2D5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9647997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063D2-8E3D-4374-96E1-A6C794065E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9358701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29325-6BD1-4457-88F5-2D37F5148C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193237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15A78-394E-41EC-9445-7AAD9B9337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404896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43332-8982-4090-9CE9-62E7EFC1A5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35223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75751-FCAA-4F22-9D70-A7AD094C61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5745107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DA238-DA16-4D32-B6BF-179AD16CDE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689953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E67C604-AAB6-471D-A051-77A5204C15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3738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205F-09D6-4B07-9D20-B09F91F606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7303000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D5A4D-0A70-4D1C-8C97-83DC03E08F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8729936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72A6F-B19C-4E6E-BDFC-1FC748AD3C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183650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5C72F-E27F-4248-94DE-DEF171A5BC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6088262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EA41-E467-4FDB-B74A-73214DB7A0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3569722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8D988-6B72-4CD0-8CCB-14AC2C0E46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8075958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C234A-34BE-455F-A7F1-24F07975F1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6409579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00BA-CC03-4E93-8C66-8921DED6A3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24828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63C60-4A90-408E-A55C-205931CB1E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964076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4B53-D0D9-470A-B3F5-8E7F8DBECA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770143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F8DE8-61FC-48FD-9E56-1219D691F2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843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A543-35E5-4C10-89C6-2899BB6640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9056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243F-1CBD-4440-9286-6B64272C03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2268705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B3D27-9F7D-4429-9AA9-277CB11773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597899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1A871C6-123B-4316-ABC6-A2C270E716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1649205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F33C8-4332-4EF0-92B9-599F13EF0D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5624508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81266-6AC4-4E0F-8CC6-8091D343BA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7698539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AF295-1011-44C0-AFBD-2811E5F413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814063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8B539-5FB2-4251-A72B-403B842E4B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0163693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2DE1-131E-4D10-9E9C-DD871F6CFF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5558050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73BA9-FFC6-443F-ABE1-88392950F6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492127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D6A30-5727-452F-AEA5-51B109D14F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1329606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3298-E84B-4F0B-9987-0675CECD69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0412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8DDF-7547-4FC3-9406-88A3D41DB5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0456065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8C80-1E4B-4A5E-B9B9-0DA53E148F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2418819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164C-07B8-4EC6-B725-D9121CE7CF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6850413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5C83-8712-4580-B6E9-8B419207DD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7786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61564-119E-4A07-9DE8-000BB2EC42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5537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DACE4-B0A3-4C2E-9F64-CD4F62E85F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2505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CE8E3-0F2E-457B-8F49-3F5422BD70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200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BAFE5-053F-4FBF-89DB-4B1D9C4597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7673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419C8-28B8-4E2C-8A10-E560C3A0D5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8911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F23CA-3EDD-492F-94FB-AC000F45CE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3294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42451-1C22-4033-9DB2-534755DEE9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86106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E86FEEB-8CDC-46C5-A51F-1A3DB5EF4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339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DB4BB-7196-4DFB-9522-E368DA08EC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8237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5E283-65B0-42F0-8289-6C269227BA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1449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1D02E-1C5F-4E0E-8BE3-DB1C6B4AC4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28337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8C807-4893-426A-AC24-62E8CFB40D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70725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7EA13-7F41-4948-8AAF-B89A6D7877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16561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88A6-8196-4FB1-BEC0-CB5107089B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96544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2137F-276B-461E-9979-E4BF6C4605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22313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E2395-C60B-4D21-B535-E77E586D66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97229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7F7DE-A1C6-4888-BA90-AAFB9A2432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30874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27881-D04C-4932-B630-783179041B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5255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56F09-AC89-4336-A468-0D6C369835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475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BDE1E-AEEF-41E4-9111-07DD5464FB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83389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CDC375F-EE7A-49A9-95E5-40CACC28B9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49782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33BEB-3ED3-4F92-AC4A-F3EEE0FCC8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0423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C1FF6-FE0B-4362-B5B0-5423E1D57A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2044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B0FC9-6D1E-4A95-B90B-D8E4DB492D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2269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B7734-208C-4C5A-A1B8-F38E6DC9A1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02306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90491-C454-42C0-BA30-275AEEF340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52120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AE328-2B7F-47E2-B56F-71A8914973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42660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99AA1-A5AE-487F-A57F-08C0AB0415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0898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C7B54-9941-4C26-BF56-CD21505EA2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03735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1325-5C3B-469E-840F-3E9BBBEB3C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839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4E6BC-2995-43E3-A5D8-63EED36803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49195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E4DC-B669-488B-9EDB-C71EA29FC2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11107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397D4C8-0867-4AFF-BFC5-CFC5CA58BC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95899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AAA91-6723-4358-82A0-0110CD5F83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51896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12079-D08E-46F3-A2A9-02901D2D5A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57123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8660-7C33-42AD-9E91-AD910F6D52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53313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56139-BDDF-437F-85A7-DFF78F1A72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8853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F8A9C-CD14-41BD-A3D9-F4D30F6C3E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15246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E73A6-D8C9-404B-840D-7946871CE2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64753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265B4-87A9-4766-BED4-00133181A6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50077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15E8A-88C3-4CF0-AFAE-BF4AD150B8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5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C4D03-40C2-4FBB-A166-8C3756B73A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71083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A13E-D064-406D-AD26-93EC78931F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38288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CA169-EB6B-483E-B9B1-A73836A216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64009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D65C6-948C-449D-B5AD-06A6E532AE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44550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99AAA38-8A08-4CB2-9AE5-066475B1E5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4212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03A24-C3A0-4B81-83FE-B779180393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60993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4B782-FBD3-4C21-AAC4-2645534A72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85306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C3F6-5238-4875-983A-C2617FC636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09471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A6DEA-6A38-484E-9286-04D38CCAF4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89890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A45B6-8386-43B7-9D28-9720963A6E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0273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07356-3696-4C73-A9EE-7FF975627B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456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81240-BBC5-4E67-9554-6F5EA1D339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07999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6B61-3123-463B-A109-2038EFA7DD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19845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1E92-E079-43FD-A7A7-15F9913C67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80184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91008-5CF3-4FCE-8236-6B770C941F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355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8EFB7-57B3-407E-AA6E-EB441D8CB0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188731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36863B3-7309-441C-A4D2-8790C0B1E3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17488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071D-44DB-4903-8565-473F2524DE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07628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6E03-24D6-4CD9-8565-FB6DE906CE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54419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DBC4D-E305-40B5-9469-F6FA207B38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6362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78B2A-C361-4006-BD05-75ADAA07EC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59814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7BE7D-19E6-489D-B4D5-3C284D2938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017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C3DFF-2E14-4693-BDAF-2F91F353B1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83194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7EAC-CF9C-46B0-A119-91036B95C9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242657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857E7-7024-4DA5-8093-F7CF6ADF4B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78387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F05B8-C604-4D30-A8F3-A189528BC1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743058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2686-8F64-44D1-A567-A8D8323007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387633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4D2A5-D7F2-4122-A88D-EE8C4AA784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92219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639B774-FE68-4AD5-84AC-7C83818F46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65788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A136C-2943-4CE6-8B08-3C467EEB73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577447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4E0BA-F94F-4612-9CCF-A72FCE25BF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27380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FC48-600E-41E5-B9A7-B10CBD05CF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316595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FC001-4B18-4984-8EBB-2F5C90AEAB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007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8F71D-6E93-4DD4-98DB-6E4B6BE99F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714366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265FD-8495-49CF-8B9F-268D60226F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320318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6FEC8-8BD3-4584-A318-D209521A9D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230949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64D61-6CA8-4B6F-AD2B-3EDDFA030B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079765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50F74-D0DE-4A0B-BA08-E51BF3B072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606712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D48AB-1481-46F2-B262-FF2124F6D7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87145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A0453-A28D-46AC-8333-5C18AF4A8A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6479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274E-FCBB-441C-B146-9A6847A2DB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48657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DA73CB4-6205-4C47-AC94-F221BE4E74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951965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CA951-530B-431D-AAE8-179222DB97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893916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4803-E2AB-4870-88F6-CC2466153E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04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913C16F3-0947-46A3-8AC8-D9455D2A3C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68" r:id="rId1"/>
    <p:sldLayoutId id="2147489139" r:id="rId2"/>
    <p:sldLayoutId id="2147489140" r:id="rId3"/>
    <p:sldLayoutId id="2147489141" r:id="rId4"/>
    <p:sldLayoutId id="2147489142" r:id="rId5"/>
    <p:sldLayoutId id="2147489143" r:id="rId6"/>
    <p:sldLayoutId id="2147489144" r:id="rId7"/>
    <p:sldLayoutId id="2147489145" r:id="rId8"/>
    <p:sldLayoutId id="2147489146" r:id="rId9"/>
    <p:sldLayoutId id="2147489147" r:id="rId10"/>
    <p:sldLayoutId id="2147489148" r:id="rId11"/>
    <p:sldLayoutId id="214748914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BDC77D5-2D5F-4DA3-B594-0F118A7530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77" r:id="rId1"/>
    <p:sldLayoutId id="2147489237" r:id="rId2"/>
    <p:sldLayoutId id="2147489238" r:id="rId3"/>
    <p:sldLayoutId id="2147489239" r:id="rId4"/>
    <p:sldLayoutId id="2147489240" r:id="rId5"/>
    <p:sldLayoutId id="2147489241" r:id="rId6"/>
    <p:sldLayoutId id="2147489242" r:id="rId7"/>
    <p:sldLayoutId id="2147489243" r:id="rId8"/>
    <p:sldLayoutId id="2147489244" r:id="rId9"/>
    <p:sldLayoutId id="2147489245" r:id="rId10"/>
    <p:sldLayoutId id="2147489246" r:id="rId11"/>
    <p:sldLayoutId id="214748924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4EF7C31C-B4FC-416A-8FE5-5D4F3A2A4A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78" r:id="rId1"/>
    <p:sldLayoutId id="2147489379" r:id="rId2"/>
    <p:sldLayoutId id="2147489380" r:id="rId3"/>
    <p:sldLayoutId id="2147489381" r:id="rId4"/>
    <p:sldLayoutId id="2147489382" r:id="rId5"/>
    <p:sldLayoutId id="2147489383" r:id="rId6"/>
    <p:sldLayoutId id="2147489384" r:id="rId7"/>
    <p:sldLayoutId id="2147489385" r:id="rId8"/>
    <p:sldLayoutId id="2147489386" r:id="rId9"/>
    <p:sldLayoutId id="2147489387" r:id="rId10"/>
    <p:sldLayoutId id="21474893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0E24123-1C3F-4B14-98AA-28458F04D7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89" r:id="rId1"/>
    <p:sldLayoutId id="2147489390" r:id="rId2"/>
    <p:sldLayoutId id="2147489391" r:id="rId3"/>
    <p:sldLayoutId id="2147489392" r:id="rId4"/>
    <p:sldLayoutId id="2147489393" r:id="rId5"/>
    <p:sldLayoutId id="2147489394" r:id="rId6"/>
    <p:sldLayoutId id="2147489395" r:id="rId7"/>
    <p:sldLayoutId id="2147489396" r:id="rId8"/>
    <p:sldLayoutId id="2147489397" r:id="rId9"/>
    <p:sldLayoutId id="2147489398" r:id="rId10"/>
    <p:sldLayoutId id="21474893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EBC3F01-19A3-4FAD-B3A0-14BB2FC1FA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00" r:id="rId1"/>
    <p:sldLayoutId id="2147489401" r:id="rId2"/>
    <p:sldLayoutId id="2147489402" r:id="rId3"/>
    <p:sldLayoutId id="2147489403" r:id="rId4"/>
    <p:sldLayoutId id="2147489404" r:id="rId5"/>
    <p:sldLayoutId id="2147489405" r:id="rId6"/>
    <p:sldLayoutId id="2147489406" r:id="rId7"/>
    <p:sldLayoutId id="2147489407" r:id="rId8"/>
    <p:sldLayoutId id="2147489408" r:id="rId9"/>
    <p:sldLayoutId id="2147489409" r:id="rId10"/>
    <p:sldLayoutId id="21474894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4C55B44-E6FD-4142-BBFC-720198C3B2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11" r:id="rId1"/>
    <p:sldLayoutId id="2147489248" r:id="rId2"/>
    <p:sldLayoutId id="2147489249" r:id="rId3"/>
    <p:sldLayoutId id="2147489250" r:id="rId4"/>
    <p:sldLayoutId id="2147489251" r:id="rId5"/>
    <p:sldLayoutId id="2147489252" r:id="rId6"/>
    <p:sldLayoutId id="2147489253" r:id="rId7"/>
    <p:sldLayoutId id="2147489254" r:id="rId8"/>
    <p:sldLayoutId id="2147489255" r:id="rId9"/>
    <p:sldLayoutId id="2147489256" r:id="rId10"/>
    <p:sldLayoutId id="2147489257" r:id="rId11"/>
    <p:sldLayoutId id="214748925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CBE89DC-722A-4133-A26B-89B9F2E89B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12" r:id="rId1"/>
    <p:sldLayoutId id="2147489259" r:id="rId2"/>
    <p:sldLayoutId id="2147489260" r:id="rId3"/>
    <p:sldLayoutId id="2147489261" r:id="rId4"/>
    <p:sldLayoutId id="2147489262" r:id="rId5"/>
    <p:sldLayoutId id="2147489263" r:id="rId6"/>
    <p:sldLayoutId id="2147489264" r:id="rId7"/>
    <p:sldLayoutId id="2147489265" r:id="rId8"/>
    <p:sldLayoutId id="2147489266" r:id="rId9"/>
    <p:sldLayoutId id="2147489267" r:id="rId10"/>
    <p:sldLayoutId id="2147489268" r:id="rId11"/>
    <p:sldLayoutId id="214748926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02A9609-DD7C-436A-A4C7-ACFDC7212B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13" r:id="rId1"/>
    <p:sldLayoutId id="2147489270" r:id="rId2"/>
    <p:sldLayoutId id="2147489271" r:id="rId3"/>
    <p:sldLayoutId id="2147489272" r:id="rId4"/>
    <p:sldLayoutId id="2147489273" r:id="rId5"/>
    <p:sldLayoutId id="2147489274" r:id="rId6"/>
    <p:sldLayoutId id="2147489275" r:id="rId7"/>
    <p:sldLayoutId id="2147489276" r:id="rId8"/>
    <p:sldLayoutId id="2147489277" r:id="rId9"/>
    <p:sldLayoutId id="2147489278" r:id="rId10"/>
    <p:sldLayoutId id="2147489279" r:id="rId11"/>
    <p:sldLayoutId id="214748928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A7D7F0B-8631-42A9-B2D6-05ADCC350E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19" r:id="rId1"/>
    <p:sldLayoutId id="2147489336" r:id="rId2"/>
    <p:sldLayoutId id="2147489337" r:id="rId3"/>
    <p:sldLayoutId id="2147489338" r:id="rId4"/>
    <p:sldLayoutId id="2147489339" r:id="rId5"/>
    <p:sldLayoutId id="2147489340" r:id="rId6"/>
    <p:sldLayoutId id="2147489341" r:id="rId7"/>
    <p:sldLayoutId id="2147489342" r:id="rId8"/>
    <p:sldLayoutId id="2147489343" r:id="rId9"/>
    <p:sldLayoutId id="2147489344" r:id="rId10"/>
    <p:sldLayoutId id="2147489345" r:id="rId11"/>
    <p:sldLayoutId id="214748934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45697A9-F0BE-4C6B-98DD-63EE9C46ED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21" r:id="rId1"/>
    <p:sldLayoutId id="2147489357" r:id="rId2"/>
    <p:sldLayoutId id="2147489358" r:id="rId3"/>
    <p:sldLayoutId id="2147489359" r:id="rId4"/>
    <p:sldLayoutId id="2147489360" r:id="rId5"/>
    <p:sldLayoutId id="2147489361" r:id="rId6"/>
    <p:sldLayoutId id="2147489362" r:id="rId7"/>
    <p:sldLayoutId id="2147489363" r:id="rId8"/>
    <p:sldLayoutId id="2147489364" r:id="rId9"/>
    <p:sldLayoutId id="2147489365" r:id="rId10"/>
    <p:sldLayoutId id="2147489366" r:id="rId11"/>
    <p:sldLayoutId id="214748936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4D7B496-72E7-49EB-8115-82B4497D75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69" r:id="rId1"/>
    <p:sldLayoutId id="2147489150" r:id="rId2"/>
    <p:sldLayoutId id="2147489151" r:id="rId3"/>
    <p:sldLayoutId id="2147489152" r:id="rId4"/>
    <p:sldLayoutId id="2147489153" r:id="rId5"/>
    <p:sldLayoutId id="2147489154" r:id="rId6"/>
    <p:sldLayoutId id="2147489155" r:id="rId7"/>
    <p:sldLayoutId id="2147489156" r:id="rId8"/>
    <p:sldLayoutId id="2147489157" r:id="rId9"/>
    <p:sldLayoutId id="2147489158" r:id="rId10"/>
    <p:sldLayoutId id="2147489159" r:id="rId11"/>
    <p:sldLayoutId id="2147489160" r:id="rId12"/>
    <p:sldLayoutId id="2147489161" r:id="rId13"/>
    <p:sldLayoutId id="2147489162" r:id="rId14"/>
    <p:sldLayoutId id="2147489163" r:id="rId15"/>
    <p:sldLayoutId id="2147489164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A869E31-51A7-4B20-9FF3-7EC69FBFF4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70" r:id="rId1"/>
    <p:sldLayoutId id="2147489165" r:id="rId2"/>
    <p:sldLayoutId id="2147489166" r:id="rId3"/>
    <p:sldLayoutId id="2147489167" r:id="rId4"/>
    <p:sldLayoutId id="2147489168" r:id="rId5"/>
    <p:sldLayoutId id="2147489169" r:id="rId6"/>
    <p:sldLayoutId id="2147489170" r:id="rId7"/>
    <p:sldLayoutId id="2147489171" r:id="rId8"/>
    <p:sldLayoutId id="2147489172" r:id="rId9"/>
    <p:sldLayoutId id="2147489173" r:id="rId10"/>
    <p:sldLayoutId id="21474891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2B66E1E-79B5-41CA-820C-75778C4FE1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71" r:id="rId1"/>
    <p:sldLayoutId id="2147489175" r:id="rId2"/>
    <p:sldLayoutId id="2147489176" r:id="rId3"/>
    <p:sldLayoutId id="2147489177" r:id="rId4"/>
    <p:sldLayoutId id="2147489178" r:id="rId5"/>
    <p:sldLayoutId id="2147489179" r:id="rId6"/>
    <p:sldLayoutId id="2147489180" r:id="rId7"/>
    <p:sldLayoutId id="2147489181" r:id="rId8"/>
    <p:sldLayoutId id="2147489182" r:id="rId9"/>
    <p:sldLayoutId id="2147489183" r:id="rId10"/>
    <p:sldLayoutId id="21474891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6760D59-050A-482B-BEF2-A66320B388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72" r:id="rId1"/>
    <p:sldLayoutId id="2147489185" r:id="rId2"/>
    <p:sldLayoutId id="2147489186" r:id="rId3"/>
    <p:sldLayoutId id="2147489187" r:id="rId4"/>
    <p:sldLayoutId id="2147489188" r:id="rId5"/>
    <p:sldLayoutId id="2147489189" r:id="rId6"/>
    <p:sldLayoutId id="2147489190" r:id="rId7"/>
    <p:sldLayoutId id="2147489191" r:id="rId8"/>
    <p:sldLayoutId id="2147489192" r:id="rId9"/>
    <p:sldLayoutId id="2147489193" r:id="rId10"/>
    <p:sldLayoutId id="2147489194" r:id="rId11"/>
    <p:sldLayoutId id="214748919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5F42EA0-D105-4284-9220-1D8720D28B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73" r:id="rId1"/>
    <p:sldLayoutId id="2147489196" r:id="rId2"/>
    <p:sldLayoutId id="2147489197" r:id="rId3"/>
    <p:sldLayoutId id="2147489198" r:id="rId4"/>
    <p:sldLayoutId id="2147489199" r:id="rId5"/>
    <p:sldLayoutId id="2147489200" r:id="rId6"/>
    <p:sldLayoutId id="2147489201" r:id="rId7"/>
    <p:sldLayoutId id="2147489202" r:id="rId8"/>
    <p:sldLayoutId id="2147489203" r:id="rId9"/>
    <p:sldLayoutId id="2147489204" r:id="rId10"/>
    <p:sldLayoutId id="21474892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E544228-E910-4899-90B2-2FA949D6B9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74" r:id="rId1"/>
    <p:sldLayoutId id="2147489206" r:id="rId2"/>
    <p:sldLayoutId id="2147489207" r:id="rId3"/>
    <p:sldLayoutId id="2147489208" r:id="rId4"/>
    <p:sldLayoutId id="2147489209" r:id="rId5"/>
    <p:sldLayoutId id="2147489210" r:id="rId6"/>
    <p:sldLayoutId id="2147489211" r:id="rId7"/>
    <p:sldLayoutId id="2147489212" r:id="rId8"/>
    <p:sldLayoutId id="2147489213" r:id="rId9"/>
    <p:sldLayoutId id="2147489214" r:id="rId10"/>
    <p:sldLayoutId id="21474892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B55498F-F481-47E6-863B-7F257D37E8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75" r:id="rId1"/>
    <p:sldLayoutId id="2147489216" r:id="rId2"/>
    <p:sldLayoutId id="2147489217" r:id="rId3"/>
    <p:sldLayoutId id="2147489218" r:id="rId4"/>
    <p:sldLayoutId id="2147489219" r:id="rId5"/>
    <p:sldLayoutId id="2147489220" r:id="rId6"/>
    <p:sldLayoutId id="2147489221" r:id="rId7"/>
    <p:sldLayoutId id="2147489222" r:id="rId8"/>
    <p:sldLayoutId id="2147489223" r:id="rId9"/>
    <p:sldLayoutId id="2147489224" r:id="rId10"/>
    <p:sldLayoutId id="2147489225" r:id="rId11"/>
    <p:sldLayoutId id="214748922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08A91A2-1273-44A3-8C06-9C1919838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76" r:id="rId1"/>
    <p:sldLayoutId id="2147489227" r:id="rId2"/>
    <p:sldLayoutId id="2147489228" r:id="rId3"/>
    <p:sldLayoutId id="2147489229" r:id="rId4"/>
    <p:sldLayoutId id="2147489230" r:id="rId5"/>
    <p:sldLayoutId id="2147489231" r:id="rId6"/>
    <p:sldLayoutId id="2147489232" r:id="rId7"/>
    <p:sldLayoutId id="2147489233" r:id="rId8"/>
    <p:sldLayoutId id="2147489234" r:id="rId9"/>
    <p:sldLayoutId id="2147489235" r:id="rId10"/>
    <p:sldLayoutId id="214748923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第十六课 </a:t>
            </a:r>
            <a:endParaRPr lang="en-US" altLang="zh-CN" sz="60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互联网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让人欢喜让人忧（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用“免不了”完成对话：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105475" name="内容占位符 2"/>
          <p:cNvSpPr>
            <a:spLocks noGrp="1"/>
          </p:cNvSpPr>
          <p:nvPr>
            <p:ph idx="1"/>
          </p:nvPr>
        </p:nvSpPr>
        <p:spPr>
          <a:xfrm>
            <a:off x="323850" y="1682750"/>
            <a:ext cx="8820150" cy="46259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1.A</a:t>
            </a:r>
            <a:r>
              <a:rPr lang="zh-CN" altLang="en-US" sz="2800" b="1" smtClean="0"/>
              <a:t>：我爸爸的记忆力越来越不好了。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：人年纪大了，</a:t>
            </a:r>
            <a:r>
              <a:rPr lang="en-US" altLang="zh-CN" sz="2800" b="1" smtClean="0"/>
              <a:t>____________________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2.A</a:t>
            </a:r>
            <a:r>
              <a:rPr lang="zh-CN" altLang="en-US" sz="2800" b="1" smtClean="0"/>
              <a:t>：我今天又出了很多错，你说我还能学好汉语吗？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：别担心，刚学汉语，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3.A</a:t>
            </a:r>
            <a:r>
              <a:rPr lang="zh-CN" altLang="en-US" sz="2800" b="1" smtClean="0"/>
              <a:t>：宝宝刚才又摔倒了。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：一两岁的孩子走路，</a:t>
            </a:r>
            <a:r>
              <a:rPr lang="en-US" altLang="zh-CN" sz="2800" b="1" smtClean="0"/>
              <a:t>_________________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4.A</a:t>
            </a:r>
            <a:r>
              <a:rPr lang="zh-CN" altLang="en-US" sz="2800" b="1" smtClean="0"/>
              <a:t>：要考试了，我真有点儿紧张。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：考试前，</a:t>
            </a:r>
            <a:r>
              <a:rPr lang="en-US" altLang="zh-CN" sz="2800" b="1" smtClean="0"/>
              <a:t>_____________________</a:t>
            </a:r>
            <a:r>
              <a:rPr lang="zh-CN" altLang="en-US" sz="2800" b="1" smtClean="0"/>
              <a:t>，这都是正常的。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86200" y="2117725"/>
            <a:ext cx="4000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记忆力下降是免不了的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13300" y="3122613"/>
            <a:ext cx="3071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免不了会出错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43450" y="4111625"/>
            <a:ext cx="350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免不了会跌跤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28975" y="5192713"/>
            <a:ext cx="3214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免不了有点儿紧张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小结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052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/>
              <a:t>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犯罪  瘾  下降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接连   免不了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zh-CN" altLang="en-US" sz="32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互联网的滥用会使人类受到哪些威胁（网络有哪些危害）？</a:t>
            </a:r>
            <a:endParaRPr lang="en-US" altLang="zh-CN" sz="32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Font typeface="Wingdings" pitchFamily="2" charset="2"/>
              <a:buNone/>
            </a:pPr>
            <a:endParaRPr lang="en-US" altLang="zh-CN" sz="32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预习：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52—69                                              </a:t>
            </a:r>
            <a:r>
              <a:rPr lang="zh-CN" altLang="en-US" b="1" dirty="0" smtClean="0"/>
              <a:t>（重点词：</a:t>
            </a:r>
            <a:r>
              <a:rPr lang="zh-CN" altLang="en-US" b="1" dirty="0" smtClean="0">
                <a:solidFill>
                  <a:srgbClr val="0000FF"/>
                </a:solidFill>
              </a:rPr>
              <a:t>厌恶  追求  树立  逃避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 smtClean="0">
                <a:solidFill>
                  <a:srgbClr val="0000FF"/>
                </a:solidFill>
              </a:rPr>
              <a:t>不至于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 smtClean="0"/>
              <a:t>9—10</a:t>
            </a:r>
            <a:r>
              <a:rPr lang="zh-CN" altLang="en-US" b="1" dirty="0" smtClean="0"/>
              <a:t>段：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）在网络的危害中，最危险的是什么？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/>
              <a:t> </a:t>
            </a:r>
            <a:r>
              <a:rPr lang="en-US" altLang="zh-CN" b="1" dirty="0" smtClean="0"/>
              <a:t>   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）网络的“环境保护”依靠什么？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语法复习：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748712" cy="5229225"/>
          </a:xfrm>
        </p:spPr>
        <p:txBody>
          <a:bodyPr/>
          <a:lstStyle/>
          <a:p>
            <a:r>
              <a:rPr lang="zh-CN" altLang="en-US" b="1" smtClean="0"/>
              <a:t>随着：</a:t>
            </a:r>
            <a:endParaRPr lang="en-US" altLang="zh-CN" b="1" smtClean="0"/>
          </a:p>
          <a:p>
            <a:pPr>
              <a:buFont typeface="Wingdings" pitchFamily="2" charset="2"/>
              <a:buChar char="Ø"/>
            </a:pPr>
            <a:r>
              <a:rPr lang="en-US" altLang="zh-CN" b="1" smtClean="0"/>
              <a:t>______________</a:t>
            </a:r>
            <a:r>
              <a:rPr lang="zh-CN" altLang="en-US" b="1" smtClean="0"/>
              <a:t>，交通拥堵越来越严重。</a:t>
            </a:r>
            <a:endParaRPr lang="en-US" altLang="zh-CN" b="1" smtClean="0"/>
          </a:p>
          <a:p>
            <a:pPr>
              <a:buFont typeface="Wingdings" pitchFamily="2" charset="2"/>
              <a:buChar char="Ø"/>
            </a:pPr>
            <a:r>
              <a:rPr lang="en-US" altLang="zh-CN" b="1" smtClean="0"/>
              <a:t>______________</a:t>
            </a:r>
            <a:r>
              <a:rPr lang="zh-CN" altLang="en-US" b="1" smtClean="0"/>
              <a:t>，男女也越来越平等了。</a:t>
            </a:r>
            <a:endParaRPr lang="en-US" altLang="zh-CN" b="1" smtClean="0"/>
          </a:p>
          <a:p>
            <a:r>
              <a:rPr lang="zh-CN" altLang="en-US" b="1" smtClean="0"/>
              <a:t>日益：</a:t>
            </a:r>
            <a:endParaRPr lang="en-US" altLang="zh-CN" b="1" smtClean="0"/>
          </a:p>
          <a:p>
            <a:pPr>
              <a:buFont typeface="Wingdings" pitchFamily="2" charset="2"/>
              <a:buChar char="Ø"/>
            </a:pPr>
            <a:r>
              <a:rPr lang="zh-CN" altLang="en-US" b="1" smtClean="0"/>
              <a:t>他经常看中文报纸中文电视，</a:t>
            </a:r>
            <a:r>
              <a:rPr lang="en-US" altLang="zh-CN" b="1" smtClean="0"/>
              <a:t>_________________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r>
              <a:rPr lang="zh-CN" altLang="en-US" b="1" smtClean="0"/>
              <a:t>以至于：</a:t>
            </a:r>
            <a:endParaRPr lang="en-US" altLang="zh-CN" b="1" smtClean="0"/>
          </a:p>
          <a:p>
            <a:pPr>
              <a:buFont typeface="Wingdings" pitchFamily="2" charset="2"/>
              <a:buChar char="Ø"/>
            </a:pPr>
            <a:r>
              <a:rPr lang="zh-CN" altLang="en-US" b="1" smtClean="0"/>
              <a:t>他几乎每时每刻都在学习中文，</a:t>
            </a:r>
            <a:r>
              <a:rPr lang="en-US" altLang="zh-CN" b="1" smtClean="0"/>
              <a:t>_______________________</a:t>
            </a:r>
            <a:r>
              <a:rPr lang="zh-CN" altLang="en-US" b="1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42988" y="2276475"/>
            <a:ext cx="2592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随着汽车的增加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2988" y="2843213"/>
            <a:ext cx="2592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随着社会的发展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088" y="4581525"/>
            <a:ext cx="510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汉语水平日益提高</a:t>
            </a:r>
            <a:r>
              <a:rPr lang="en-US" altLang="zh-CN" b="1">
                <a:solidFill>
                  <a:srgbClr val="0000FF"/>
                </a:solidFill>
              </a:rPr>
              <a:t>//</a:t>
            </a:r>
            <a:r>
              <a:rPr lang="zh-CN" altLang="en-US" b="1">
                <a:solidFill>
                  <a:srgbClr val="0000FF"/>
                </a:solidFill>
              </a:rPr>
              <a:t>对中国的了解日益增加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76375" y="6227763"/>
            <a:ext cx="259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以至于做梦都在说中文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犯罪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484313"/>
            <a:ext cx="8675688" cy="47132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b="1" smtClean="0">
                <a:solidFill>
                  <a:srgbClr val="0000FF"/>
                </a:solidFill>
              </a:rPr>
              <a:t>犯</a:t>
            </a:r>
            <a:r>
              <a:rPr lang="zh-CN" altLang="zh-CN" b="1" smtClean="0"/>
              <a:t>了</a:t>
            </a:r>
            <a:r>
              <a:rPr lang="zh-CN" altLang="zh-CN" b="1" smtClean="0">
                <a:solidFill>
                  <a:srgbClr val="0000FF"/>
                </a:solidFill>
              </a:rPr>
              <a:t>罪</a:t>
            </a:r>
            <a:r>
              <a:rPr lang="zh-CN" altLang="zh-CN" b="1" smtClean="0"/>
              <a:t>  </a:t>
            </a:r>
            <a:r>
              <a:rPr lang="en-US" altLang="zh-CN" b="1" smtClean="0"/>
              <a:t>  </a:t>
            </a:r>
            <a:r>
              <a:rPr lang="zh-CN" altLang="zh-CN" b="1" smtClean="0">
                <a:solidFill>
                  <a:srgbClr val="0000FF"/>
                </a:solidFill>
              </a:rPr>
              <a:t>犯</a:t>
            </a:r>
            <a:r>
              <a:rPr lang="zh-CN" altLang="zh-CN" b="1" smtClean="0"/>
              <a:t>过什么</a:t>
            </a:r>
            <a:r>
              <a:rPr lang="zh-CN" altLang="zh-CN" b="1" smtClean="0">
                <a:solidFill>
                  <a:srgbClr val="0000FF"/>
                </a:solidFill>
              </a:rPr>
              <a:t>罪</a:t>
            </a:r>
            <a:r>
              <a:rPr lang="en-US" altLang="zh-CN" b="1" smtClean="0">
                <a:solidFill>
                  <a:srgbClr val="0000FF"/>
                </a:solidFill>
              </a:rPr>
              <a:t> </a:t>
            </a:r>
            <a:r>
              <a:rPr lang="en-US" altLang="zh-CN" b="1" smtClean="0"/>
              <a:t> 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>
                <a:solidFill>
                  <a:srgbClr val="0000FF"/>
                </a:solidFill>
              </a:rPr>
              <a:t>犯罪</a:t>
            </a:r>
            <a:r>
              <a:rPr lang="zh-CN" altLang="zh-CN" b="1" smtClean="0"/>
              <a:t>行为</a:t>
            </a:r>
            <a:r>
              <a:rPr lang="en-US" altLang="zh-CN" b="1" smtClean="0"/>
              <a:t>  </a:t>
            </a:r>
            <a:r>
              <a:rPr lang="zh-CN" altLang="zh-CN" b="1" smtClean="0">
                <a:solidFill>
                  <a:srgbClr val="0000FF"/>
                </a:solidFill>
              </a:rPr>
              <a:t>犯罪</a:t>
            </a:r>
            <a:r>
              <a:rPr lang="zh-CN" altLang="zh-CN" b="1" smtClean="0"/>
              <a:t>分子</a:t>
            </a:r>
            <a:r>
              <a:rPr lang="en-US" altLang="zh-CN" b="1" smtClean="0"/>
              <a:t>  </a:t>
            </a:r>
            <a:r>
              <a:rPr lang="zh-CN" altLang="zh-CN" b="1" smtClean="0">
                <a:solidFill>
                  <a:srgbClr val="0000FF"/>
                </a:solidFill>
              </a:rPr>
              <a:t>犯罪</a:t>
            </a:r>
            <a:r>
              <a:rPr lang="zh-CN" altLang="zh-CN" b="1" smtClean="0"/>
              <a:t>率</a:t>
            </a:r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1</a:t>
            </a:r>
            <a:r>
              <a:rPr lang="zh-CN" altLang="zh-CN" b="1" smtClean="0"/>
              <a:t>）她</a:t>
            </a:r>
            <a:r>
              <a:rPr lang="zh-CN" altLang="zh-CN" b="1" smtClean="0">
                <a:solidFill>
                  <a:srgbClr val="0000FF"/>
                </a:solidFill>
              </a:rPr>
              <a:t>犯</a:t>
            </a:r>
            <a:r>
              <a:rPr lang="zh-CN" altLang="zh-CN" b="1" smtClean="0"/>
              <a:t>了什么</a:t>
            </a:r>
            <a:r>
              <a:rPr lang="zh-CN" altLang="zh-CN" b="1" smtClean="0">
                <a:solidFill>
                  <a:srgbClr val="0000FF"/>
                </a:solidFill>
              </a:rPr>
              <a:t>罪</a:t>
            </a:r>
            <a:r>
              <a:rPr lang="zh-CN" altLang="zh-CN" b="1" smtClean="0"/>
              <a:t>？警察为什么要抓她？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2</a:t>
            </a:r>
            <a:r>
              <a:rPr lang="zh-CN" altLang="zh-CN" b="1" smtClean="0"/>
              <a:t>）他们俩的</a:t>
            </a:r>
            <a:r>
              <a:rPr lang="zh-CN" altLang="zh-CN" b="1" smtClean="0">
                <a:solidFill>
                  <a:srgbClr val="0000FF"/>
                </a:solidFill>
              </a:rPr>
              <a:t>犯罪</a:t>
            </a:r>
            <a:r>
              <a:rPr lang="zh-CN" altLang="zh-CN" b="1" smtClean="0"/>
              <a:t>事实</a:t>
            </a:r>
            <a:r>
              <a:rPr lang="zh-CN" altLang="en-US" b="1" smtClean="0"/>
              <a:t>已经查明。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标题 1"/>
          <p:cNvSpPr>
            <a:spLocks noGrp="1"/>
          </p:cNvSpPr>
          <p:nvPr>
            <p:ph type="title"/>
          </p:nvPr>
        </p:nvSpPr>
        <p:spPr>
          <a:xfrm>
            <a:off x="1243013" y="33338"/>
            <a:ext cx="7793037" cy="1163637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628775"/>
            <a:ext cx="8713787" cy="5113338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网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烟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酒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毒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en-US" altLang="zh-CN" b="1" dirty="0" smtClean="0"/>
              <a:t>  </a:t>
            </a:r>
            <a:endParaRPr lang="zh-CN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上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成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过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对……有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（烟）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zh-CN" altLang="zh-CN" b="1" dirty="0" smtClean="0"/>
              <a:t>很大</a:t>
            </a:r>
            <a:r>
              <a:rPr lang="en-US" altLang="zh-CN" b="1" dirty="0" smtClean="0"/>
              <a:t>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（毒）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zh-CN" altLang="zh-CN" b="1" dirty="0" smtClean="0"/>
              <a:t>上来（了）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zh-CN" b="1" dirty="0" smtClean="0"/>
              <a:t>）他烟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zh-CN" altLang="zh-CN" b="1" dirty="0" smtClean="0"/>
              <a:t>很大。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zh-CN" b="1" dirty="0" smtClean="0"/>
              <a:t>）你知道喝可乐也会上</a:t>
            </a:r>
            <a:r>
              <a:rPr lang="zh-CN" altLang="zh-CN" b="1" dirty="0" smtClean="0">
                <a:solidFill>
                  <a:srgbClr val="0000FF"/>
                </a:solidFill>
              </a:rPr>
              <a:t>瘾</a:t>
            </a:r>
            <a:r>
              <a:rPr lang="zh-CN" altLang="zh-CN" b="1" dirty="0" smtClean="0"/>
              <a:t>吗？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）他</a:t>
            </a:r>
            <a:r>
              <a:rPr lang="en-US" altLang="zh-CN" b="1" dirty="0" smtClean="0"/>
              <a:t>____________</a:t>
            </a:r>
            <a:r>
              <a:rPr lang="zh-CN" altLang="en-US" b="1" dirty="0" smtClean="0"/>
              <a:t>，每天都要喝酒。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）他</a:t>
            </a:r>
            <a:r>
              <a:rPr lang="en-US" altLang="zh-CN" b="1" dirty="0" smtClean="0"/>
              <a:t>__________</a:t>
            </a:r>
            <a:r>
              <a:rPr lang="zh-CN" altLang="en-US" b="1" dirty="0" smtClean="0"/>
              <a:t>，一天不上网就若有所失。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/>
              <a:t>5</a:t>
            </a:r>
            <a:r>
              <a:rPr lang="zh-CN" altLang="en-US" b="1" dirty="0" smtClean="0"/>
              <a:t>）他</a:t>
            </a:r>
            <a:r>
              <a:rPr lang="en-US" altLang="zh-CN" b="1" dirty="0" smtClean="0"/>
              <a:t>________</a:t>
            </a:r>
            <a:r>
              <a:rPr lang="zh-CN" altLang="en-US" b="1" dirty="0" smtClean="0"/>
              <a:t>，想到外面抽一支，过过瘾。</a:t>
            </a:r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24075" y="5157788"/>
            <a:ext cx="2735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酒瘾很大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24075" y="5724525"/>
            <a:ext cx="2735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对上网有瘾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24075" y="6237288"/>
            <a:ext cx="2735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烟瘾上来了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下降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484313"/>
            <a:ext cx="87122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成绩</a:t>
            </a:r>
            <a:r>
              <a:rPr lang="zh-CN" altLang="zh-CN" b="1" smtClean="0">
                <a:solidFill>
                  <a:srgbClr val="0000FF"/>
                </a:solidFill>
              </a:rPr>
              <a:t>下降</a:t>
            </a:r>
            <a:r>
              <a:rPr lang="zh-CN" altLang="zh-CN" b="1" smtClean="0"/>
              <a:t>  收入</a:t>
            </a:r>
            <a:r>
              <a:rPr lang="zh-CN" altLang="zh-CN" b="1" smtClean="0">
                <a:solidFill>
                  <a:srgbClr val="0000FF"/>
                </a:solidFill>
              </a:rPr>
              <a:t>下降</a:t>
            </a:r>
            <a:r>
              <a:rPr lang="en-US" altLang="zh-CN" b="1" smtClean="0">
                <a:solidFill>
                  <a:srgbClr val="0000FF"/>
                </a:solidFill>
              </a:rPr>
              <a:t>   </a:t>
            </a:r>
            <a:r>
              <a:rPr lang="zh-CN" altLang="zh-CN" b="1" smtClean="0"/>
              <a:t>温度</a:t>
            </a:r>
            <a:r>
              <a:rPr lang="zh-CN" altLang="zh-CN" b="1" smtClean="0">
                <a:solidFill>
                  <a:srgbClr val="0000FF"/>
                </a:solidFill>
              </a:rPr>
              <a:t>下降</a:t>
            </a:r>
            <a:r>
              <a:rPr lang="en-US" altLang="zh-CN" b="1" smtClean="0"/>
              <a:t>  </a:t>
            </a:r>
            <a:r>
              <a:rPr lang="zh-CN" altLang="zh-CN" b="1" smtClean="0"/>
              <a:t>记忆力</a:t>
            </a:r>
            <a:r>
              <a:rPr lang="zh-CN" altLang="zh-CN" b="1" smtClean="0">
                <a:solidFill>
                  <a:srgbClr val="0000FF"/>
                </a:solidFill>
              </a:rPr>
              <a:t>下降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>
                <a:solidFill>
                  <a:srgbClr val="0000FF"/>
                </a:solidFill>
              </a:rPr>
              <a:t>下降</a:t>
            </a:r>
            <a:r>
              <a:rPr lang="zh-CN" altLang="zh-CN" b="1" smtClean="0"/>
              <a:t>了两度</a:t>
            </a:r>
            <a:r>
              <a:rPr lang="en-US" altLang="zh-CN" b="1" smtClean="0"/>
              <a:t>   </a:t>
            </a:r>
            <a:r>
              <a:rPr lang="zh-CN" altLang="zh-CN" b="1" smtClean="0">
                <a:solidFill>
                  <a:srgbClr val="0000FF"/>
                </a:solidFill>
              </a:rPr>
              <a:t>下降</a:t>
            </a:r>
            <a:r>
              <a:rPr lang="zh-CN" altLang="zh-CN" b="1" smtClean="0"/>
              <a:t>得很厉害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1</a:t>
            </a:r>
            <a:r>
              <a:rPr lang="zh-CN" altLang="zh-CN" b="1" smtClean="0"/>
              <a:t>）他玩游戏上了瘾，成绩明显</a:t>
            </a:r>
            <a:r>
              <a:rPr lang="zh-CN" altLang="zh-CN" b="1" smtClean="0">
                <a:solidFill>
                  <a:srgbClr val="0000FF"/>
                </a:solidFill>
              </a:rPr>
              <a:t>下降</a:t>
            </a:r>
            <a:r>
              <a:rPr lang="zh-CN" altLang="zh-CN" b="1" smtClean="0"/>
              <a:t>了。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2</a:t>
            </a:r>
            <a:r>
              <a:rPr lang="zh-CN" altLang="zh-CN" b="1" smtClean="0"/>
              <a:t>）随着</a:t>
            </a:r>
            <a:r>
              <a:rPr lang="zh-CN" altLang="en-US" b="1" smtClean="0"/>
              <a:t>职位</a:t>
            </a:r>
            <a:r>
              <a:rPr lang="zh-CN" altLang="zh-CN" b="1" smtClean="0"/>
              <a:t>的</a:t>
            </a:r>
            <a:r>
              <a:rPr lang="zh-CN" altLang="zh-CN" b="1" smtClean="0">
                <a:solidFill>
                  <a:srgbClr val="0000FF"/>
                </a:solidFill>
              </a:rPr>
              <a:t>下降</a:t>
            </a:r>
            <a:r>
              <a:rPr lang="zh-CN" altLang="zh-CN" b="1" smtClean="0"/>
              <a:t>，他的收入减少了一半。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</a:t>
            </a:r>
            <a:r>
              <a:rPr lang="en-US" altLang="zh-CN" b="1" smtClean="0"/>
              <a:t>3</a:t>
            </a:r>
            <a:r>
              <a:rPr lang="zh-CN" altLang="en-US" b="1" smtClean="0"/>
              <a:t>）一个假期没说汉语，</a:t>
            </a:r>
            <a:r>
              <a:rPr lang="en-US" altLang="zh-CN" b="1" smtClean="0"/>
              <a:t>___________</a:t>
            </a:r>
            <a:r>
              <a:rPr lang="zh-CN" altLang="en-US" b="1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48263" y="4508500"/>
            <a:ext cx="2735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我的汉语水平下降了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生词（二）</a:t>
            </a:r>
            <a:endParaRPr lang="en-US" altLang="zh-CN" b="1" smtClean="0"/>
          </a:p>
        </p:txBody>
      </p:sp>
      <p:sp>
        <p:nvSpPr>
          <p:cNvPr id="10035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3850" y="1341438"/>
            <a:ext cx="2663825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火药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核能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克隆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弊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滥用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威胁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谣言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犯罪</a:t>
            </a:r>
            <a:endParaRPr lang="zh-CN" altLang="en-US" sz="2000" b="1" smtClean="0"/>
          </a:p>
        </p:txBody>
      </p:sp>
      <p:sp>
        <p:nvSpPr>
          <p:cNvPr id="10035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484438" y="1341438"/>
            <a:ext cx="2160587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接连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盗窃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诈骗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病毒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窃密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色情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常见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体验 </a:t>
            </a:r>
            <a:endParaRPr lang="en-US" altLang="zh-CN" b="1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4427538" y="1296988"/>
            <a:ext cx="2509837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动摇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模</a:t>
            </a:r>
            <a:r>
              <a:rPr lang="zh-CN" altLang="en-US" b="1" kern="0" dirty="0">
                <a:solidFill>
                  <a:srgbClr val="000000"/>
                </a:solidFill>
              </a:rPr>
              <a:t>式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和</a:t>
            </a:r>
            <a:r>
              <a:rPr lang="zh-CN" altLang="en-US" b="1" kern="0" dirty="0">
                <a:solidFill>
                  <a:srgbClr val="000000"/>
                </a:solidFill>
              </a:rPr>
              <a:t>睦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瘾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网</a:t>
            </a:r>
            <a:r>
              <a:rPr lang="zh-CN" altLang="en-US" b="1" kern="0" dirty="0">
                <a:solidFill>
                  <a:srgbClr val="000000"/>
                </a:solidFill>
              </a:rPr>
              <a:t>虫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精神不振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论</a:t>
            </a:r>
            <a:r>
              <a:rPr lang="zh-CN" altLang="en-US" b="1" kern="0" dirty="0">
                <a:solidFill>
                  <a:srgbClr val="000000"/>
                </a:solidFill>
              </a:rPr>
              <a:t>坛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帖   </a:t>
            </a:r>
            <a:endParaRPr lang="en-US" altLang="zh-CN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599238" y="1296988"/>
            <a:ext cx="2509837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下</a:t>
            </a:r>
            <a:r>
              <a:rPr lang="zh-CN" altLang="en-US" b="1" kern="0" dirty="0">
                <a:solidFill>
                  <a:srgbClr val="000000"/>
                </a:solidFill>
              </a:rPr>
              <a:t>降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免</a:t>
            </a:r>
            <a:r>
              <a:rPr lang="zh-CN" altLang="en-US" b="1" kern="0" dirty="0">
                <a:solidFill>
                  <a:srgbClr val="000000"/>
                </a:solidFill>
              </a:rPr>
              <a:t>不了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颈</a:t>
            </a:r>
            <a:r>
              <a:rPr lang="zh-CN" altLang="en-US" b="1" kern="0" dirty="0">
                <a:solidFill>
                  <a:srgbClr val="000000"/>
                </a:solidFill>
              </a:rPr>
              <a:t>椎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脊椎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厌</a:t>
            </a:r>
            <a:r>
              <a:rPr lang="zh-CN" altLang="en-US" b="1" kern="0" dirty="0">
                <a:solidFill>
                  <a:srgbClr val="000000"/>
                </a:solidFill>
              </a:rPr>
              <a:t>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语法（四）：接连</a:t>
            </a:r>
          </a:p>
        </p:txBody>
      </p:sp>
      <p:sp>
        <p:nvSpPr>
          <p:cNvPr id="87043" name="内容占位符 2"/>
          <p:cNvSpPr>
            <a:spLocks noGrp="1"/>
          </p:cNvSpPr>
          <p:nvPr>
            <p:ph idx="1"/>
          </p:nvPr>
        </p:nvSpPr>
        <p:spPr>
          <a:xfrm>
            <a:off x="323850" y="1628775"/>
            <a:ext cx="882015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在游泳比赛中，他</a:t>
            </a:r>
            <a:r>
              <a:rPr lang="zh-CN" altLang="en-US" b="1" smtClean="0">
                <a:solidFill>
                  <a:srgbClr val="0000FF"/>
                </a:solidFill>
              </a:rPr>
              <a:t>接连</a:t>
            </a:r>
            <a:r>
              <a:rPr lang="zh-CN" altLang="en-US" b="1" smtClean="0"/>
              <a:t>获得了自由泳和蛙泳两块金牌。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好消息</a:t>
            </a:r>
            <a:r>
              <a:rPr lang="zh-CN" altLang="en-US" b="1" smtClean="0">
                <a:solidFill>
                  <a:srgbClr val="0000FF"/>
                </a:solidFill>
              </a:rPr>
              <a:t>接连</a:t>
            </a:r>
            <a:r>
              <a:rPr lang="zh-CN" altLang="en-US" b="1" smtClean="0">
                <a:solidFill>
                  <a:srgbClr val="FF0000"/>
                </a:solidFill>
              </a:rPr>
              <a:t>不断</a:t>
            </a:r>
            <a:r>
              <a:rPr lang="zh-CN" altLang="en-US" b="1" smtClean="0"/>
              <a:t>地给传来。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</a:t>
            </a:r>
            <a:r>
              <a:rPr lang="zh-CN" altLang="en-US" b="1" smtClean="0">
                <a:solidFill>
                  <a:srgbClr val="0000FF"/>
                </a:solidFill>
              </a:rPr>
              <a:t>接连</a:t>
            </a:r>
            <a:r>
              <a:rPr lang="zh-CN" altLang="en-US" b="1" smtClean="0"/>
              <a:t>十天的高温，令人难受得要命。</a:t>
            </a:r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用“接连”完成句子或对话：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102403" name="内容占位符 2"/>
          <p:cNvSpPr>
            <a:spLocks noGrp="1"/>
          </p:cNvSpPr>
          <p:nvPr>
            <p:ph idx="1"/>
          </p:nvPr>
        </p:nvSpPr>
        <p:spPr>
          <a:xfrm>
            <a:off x="360363" y="1557338"/>
            <a:ext cx="8783637" cy="5040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en-US" b="1" smtClean="0"/>
              <a:t>这几场比赛他们打得太糟糕了，</a:t>
            </a:r>
            <a:r>
              <a:rPr lang="en-US" altLang="zh-CN" b="1" smtClean="0"/>
              <a:t>___________________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en-US" b="1" smtClean="0"/>
              <a:t>为了找工作，</a:t>
            </a:r>
            <a:r>
              <a:rPr lang="en-US" altLang="zh-CN" b="1" smtClean="0"/>
              <a:t>___________________</a:t>
            </a:r>
            <a:r>
              <a:rPr lang="zh-CN" altLang="en-US" b="1" smtClean="0"/>
              <a:t>，但现在还没有回音。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3.A</a:t>
            </a:r>
            <a:r>
              <a:rPr lang="zh-CN" altLang="en-US" b="1" smtClean="0"/>
              <a:t>：听说他最近参加了很多考试，是吗？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</a:t>
            </a:r>
            <a:r>
              <a:rPr lang="en-US" altLang="zh-CN" b="1" smtClean="0"/>
              <a:t>___________________</a:t>
            </a:r>
            <a:r>
              <a:rPr lang="zh-CN" altLang="en-US" b="1" smtClean="0"/>
              <a:t>，但都没有通过。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4.A</a:t>
            </a:r>
            <a:r>
              <a:rPr lang="zh-CN" altLang="en-US" b="1" smtClean="0"/>
              <a:t>：有人来找他吗？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</a:t>
            </a:r>
            <a:r>
              <a:rPr lang="en-US" altLang="zh-CN" b="1" smtClean="0"/>
              <a:t>______________</a:t>
            </a:r>
            <a:r>
              <a:rPr lang="zh-CN" altLang="en-US" b="1" smtClean="0"/>
              <a:t>，都是找他办事的。</a:t>
            </a:r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1188" y="2041525"/>
            <a:ext cx="414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已经接连输了好几场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52813" y="2617788"/>
            <a:ext cx="4214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他接连发了几封求职信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98588" y="4273550"/>
            <a:ext cx="5694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是的，他接连参加了三场考试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68463" y="5876925"/>
            <a:ext cx="321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接连来了三个人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语法（五）：免不了</a:t>
            </a:r>
          </a:p>
        </p:txBody>
      </p:sp>
      <p:sp>
        <p:nvSpPr>
          <p:cNvPr id="90115" name="内容占位符 2"/>
          <p:cNvSpPr>
            <a:spLocks noGrp="1"/>
          </p:cNvSpPr>
          <p:nvPr>
            <p:ph idx="1"/>
          </p:nvPr>
        </p:nvSpPr>
        <p:spPr>
          <a:xfrm>
            <a:off x="250825" y="1557338"/>
            <a:ext cx="8893175" cy="23764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你这么晚还没回家，妈妈</a:t>
            </a:r>
            <a:r>
              <a:rPr lang="zh-CN" altLang="en-US" b="1" smtClean="0">
                <a:solidFill>
                  <a:srgbClr val="0000FF"/>
                </a:solidFill>
              </a:rPr>
              <a:t>免不了</a:t>
            </a:r>
            <a:r>
              <a:rPr lang="zh-CN" altLang="en-US" b="1" smtClean="0"/>
              <a:t>会担心。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在人生的道路上，</a:t>
            </a:r>
            <a:r>
              <a:rPr lang="zh-CN" altLang="en-US" b="1" smtClean="0">
                <a:solidFill>
                  <a:srgbClr val="0000FF"/>
                </a:solidFill>
              </a:rPr>
              <a:t>免不了</a:t>
            </a:r>
            <a:r>
              <a:rPr lang="zh-CN" altLang="en-US" b="1" smtClean="0"/>
              <a:t>会遇到一些困难。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</a:t>
            </a:r>
            <a:r>
              <a:rPr lang="zh-CN" altLang="en-US" b="1" smtClean="0"/>
              <a:t>朋友来了，去飞机场接送、陪朋友游览</a:t>
            </a:r>
            <a:r>
              <a:rPr lang="zh-CN" altLang="en-US" b="1" smtClean="0">
                <a:solidFill>
                  <a:srgbClr val="FF0000"/>
                </a:solidFill>
              </a:rPr>
              <a:t>是</a:t>
            </a:r>
            <a:r>
              <a:rPr lang="zh-CN" altLang="en-US" b="1" smtClean="0">
                <a:solidFill>
                  <a:srgbClr val="0000FF"/>
                </a:solidFill>
              </a:rPr>
              <a:t>免不了</a:t>
            </a:r>
            <a:r>
              <a:rPr lang="zh-CN" altLang="en-US" b="1" smtClean="0">
                <a:solidFill>
                  <a:srgbClr val="FF0000"/>
                </a:solidFill>
              </a:rPr>
              <a:t>的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188" y="4581525"/>
            <a:ext cx="8172450" cy="13255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3200" b="1" dirty="0" smtClean="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sz="3200" b="1" dirty="0" smtClean="0">
                <a:solidFill>
                  <a:srgbClr val="0000FF"/>
                </a:solidFill>
                <a:ea typeface="楷体_GB2312" pitchFamily="49" charset="-122"/>
              </a:rPr>
              <a:t>免</a:t>
            </a:r>
            <a:r>
              <a:rPr lang="zh-CN" altLang="en-US" sz="3200" b="1" dirty="0">
                <a:solidFill>
                  <a:srgbClr val="0000FF"/>
                </a:solidFill>
                <a:ea typeface="楷体_GB2312" pitchFamily="49" charset="-122"/>
              </a:rPr>
              <a:t>不了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（会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要）动词性词语</a:t>
            </a:r>
            <a:r>
              <a:rPr lang="en-US" altLang="zh-CN" sz="3200" b="1" dirty="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3200" b="1" dirty="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sz="3200" b="1" dirty="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是</a:t>
            </a:r>
            <a:r>
              <a:rPr lang="zh-CN" altLang="en-US" sz="3200" b="1" dirty="0">
                <a:solidFill>
                  <a:srgbClr val="0000FF"/>
                </a:solidFill>
                <a:latin typeface="Arial" charset="0"/>
                <a:ea typeface="楷体_GB2312" pitchFamily="49" charset="-122"/>
              </a:rPr>
              <a:t>免不了</a:t>
            </a:r>
            <a:r>
              <a:rPr lang="zh-CN" altLang="en-US" sz="3200" b="1" dirty="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的。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4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4138</TotalTime>
  <Words>718</Words>
  <Application>Microsoft Office PowerPoint</Application>
  <PresentationFormat>全屏显示(4:3)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18</vt:i4>
      </vt:variant>
      <vt:variant>
        <vt:lpstr>幻灯片标题</vt:lpstr>
      </vt:variant>
      <vt:variant>
        <vt:i4>12</vt:i4>
      </vt:variant>
    </vt:vector>
  </HeadingPairs>
  <TitlesOfParts>
    <vt:vector size="30" baseType="lpstr"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20_Blends</vt:lpstr>
      <vt:lpstr>22_Blends</vt:lpstr>
      <vt:lpstr>PowerPoint 演示文稿</vt:lpstr>
      <vt:lpstr>语法复习：</vt:lpstr>
      <vt:lpstr>犯罪</vt:lpstr>
      <vt:lpstr>瘾</vt:lpstr>
      <vt:lpstr>下降</vt:lpstr>
      <vt:lpstr>生词（二）</vt:lpstr>
      <vt:lpstr>语法（四）：接连</vt:lpstr>
      <vt:lpstr>用“接连”完成句子或对话：</vt:lpstr>
      <vt:lpstr>语法（五）：免不了</vt:lpstr>
      <vt:lpstr>用“免不了”完成对话：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264</cp:revision>
  <dcterms:created xsi:type="dcterms:W3CDTF">2011-10-16T07:10:07Z</dcterms:created>
  <dcterms:modified xsi:type="dcterms:W3CDTF">2015-04-18T06:13:24Z</dcterms:modified>
</cp:coreProperties>
</file>