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710" r:id="rId17"/>
    <p:sldMasterId id="2147488735" r:id="rId18"/>
  </p:sldMasterIdLst>
  <p:notesMasterIdLst>
    <p:notesMasterId r:id="rId31"/>
  </p:notesMasterIdLst>
  <p:sldIdLst>
    <p:sldId id="256" r:id="rId19"/>
    <p:sldId id="394" r:id="rId20"/>
    <p:sldId id="367" r:id="rId21"/>
    <p:sldId id="369" r:id="rId22"/>
    <p:sldId id="373" r:id="rId23"/>
    <p:sldId id="378" r:id="rId24"/>
    <p:sldId id="374" r:id="rId25"/>
    <p:sldId id="375" r:id="rId26"/>
    <p:sldId id="376" r:id="rId27"/>
    <p:sldId id="377" r:id="rId28"/>
    <p:sldId id="275" r:id="rId29"/>
    <p:sldId id="322" r:id="rId3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1" autoAdjust="0"/>
    <p:restoredTop sz="94660"/>
  </p:normalViewPr>
  <p:slideViewPr>
    <p:cSldViewPr>
      <p:cViewPr varScale="1">
        <p:scale>
          <a:sx n="66" d="100"/>
          <a:sy n="66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738EAF-4DE6-4E79-B358-EE0A49DBFFEE}" type="datetimeFigureOut">
              <a:rPr lang="zh-CN" altLang="en-US"/>
              <a:pPr>
                <a:defRPr/>
              </a:pPr>
              <a:t>2015/4/18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80CE1BD-85B8-443B-9470-A5A89725C4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2367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94A6310A-B39F-4798-A5BE-44ACAD90D9E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388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7B1A3-D6B8-437B-928D-B17DDDA19D1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657497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5CD24-A1E3-4CFA-BACE-9F70EED28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623093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E8A8E7-1DB9-4015-8A76-E8548B3CCC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557066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2323F-3CF3-4F39-9975-AE6D9C965F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201063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AD10C-4C2E-406C-A8ED-2E21FF5832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221658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58C85-15C4-4F68-93FC-254460DF72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6850421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D583A-95BF-4BF3-93A0-AFC99499B0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034972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8FB94-3722-4C00-B827-94E9F1A31D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6201137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D4D2B-6623-4872-A4C2-FAD5EE9734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228225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46DA882-98DD-43CC-A88B-1360BA859D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856326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CDD20-2A18-417C-87D5-7EF9EDE3D5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6731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E0CA49-EC90-4FB1-BE49-1077817E66C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060386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0D723-7ECF-4130-91E4-83F9F37B67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37205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81E3F-F1EA-4709-B94A-C5EE4D571E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73866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BF747-CD6C-4436-8648-037B01ACD6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31274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73B93-44B3-4F6D-B7D1-A8293FA9C9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7200747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C3EDA-9FAD-4A1B-9EAF-65C845A053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8570709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EEEEE-293B-4559-93B2-2F4FFF2E84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26243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005D4-8933-497A-8D35-8E15179FF6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967113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6AE77-9B35-49B4-9BDC-BD9381E976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077223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03ED8-AB93-47A9-9AEE-8398158E72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453598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C89F7-DACB-4135-B357-764B773165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0123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0F62F-7ABD-47D7-8420-3C529FC8F2B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468005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91D5B6F9-335C-49F1-A6FE-9B4AA72281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9598541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65719AC-5203-4E76-B201-FC2A3CF7A7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2958320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A92C33C-49D0-4580-B632-7883670794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112025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F4D4698-B1F0-4F06-8ECF-362D16C139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362306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63A1434-F033-4EB4-B39E-6841D0601D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808112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46D7A7C-74C4-4251-B232-CE3031EA26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5227573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B9C3715-81BA-450E-BD0A-558DA56E3F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8026009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9B5BB50-7243-463F-90E4-1935CBCDE7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209867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A5E8ED-E0EB-4331-AA7C-350443B82B3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440051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7E595BA-C537-4CD9-AAAA-BAB3014FC9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992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45A6DE4-2B05-4513-BE91-53F3A558D5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577062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9F780DD-1343-4DD0-9DAA-13F57905CB4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18363833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F75FE73D-7286-4214-BE2F-145CA975F8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190355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153FAFC-F413-46BF-86DE-17B2EB0D17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13556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772857E-B153-40A3-9153-4B2FCB6A478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142048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08344DA-4621-49EF-86C7-8BF476C277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3091769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46DCA41-4B62-42AB-9E93-C817DDD3DF8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0510306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4DBDCEF-F32E-4EF2-8DC4-D05EC07B540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7769899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3F63863-CB1B-4239-B6A3-B25E36AE54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6079713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C73C1C2-D9C7-4FE0-9BCA-4A3666EC4F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280497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D59A9B0-81CA-48F4-83ED-9583813DA9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806693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49627-EC9F-41A9-A284-764284D4B1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5573910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29A667-0E55-4BA4-BBBF-1F847F77DF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926002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8450CD8-3890-4EED-8843-89A9DD9BBD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840776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CA5231A6-7CF5-4B1D-973E-F9E95F7691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677493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F207C35-3AF4-4705-A14C-DE9F3334C1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5225130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C6F3414-F02F-46A1-9259-99E1E86058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541174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4BBD81D-8175-4AFC-9E27-7FE097F830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339712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793469-7A26-497F-A2DA-8CBDF9E51B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8298537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0E25C85-51E0-4E9E-BC00-BCD0E32FBA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762688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28EC073-BCD1-4031-A131-C120518F709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629142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5A2D353-CD3F-4390-9E8F-77FF5AD541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5404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522598-D051-4402-83D0-3629E2ED3C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0751097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003AAF9-F8C1-4D4B-8354-98A99AE496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017437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567DDB0-DC24-43F0-B959-2CBB1AF5DA5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0655210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2190A3D-6D3B-4391-BD4E-AF1C9B28EA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7679773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EDAE302-9F0B-4D33-A3D8-B0A5BE8BD8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503072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9F29A-FA0F-4A89-9CAE-74AA6E412C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2608227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2F41-185C-4AE0-85F0-1F8785D97B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198252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80B62-790E-491B-BA48-EA17EAFDCA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834931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DEFCE-F9F4-44DD-9660-75E620F898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3565649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0F0A4-664F-4395-B88C-4E309FFD10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5284855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F0DA0-71FF-4622-99F1-718B447C54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2034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FC2C4-02F8-431D-984F-88E6C00F3B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0536536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5B6AA-957B-45F6-BE5A-36770851FC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3587836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B9F30A-FC91-4D79-BF27-48CA3D56E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036060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F4304-26BA-4C52-A10A-A85F6B6A6E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405773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7FB99-84D9-44DA-8FC9-C3A9343C67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5960766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C9E62-EE0A-4026-B7F7-803B1F45A9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7801484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10B5988-38AD-426F-8C71-1983D8A25F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3888904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14967-BA65-487D-80C1-829ACC8F07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3413053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8632C-567B-4396-8F10-66B4164A37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4923491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086FF-4773-4741-8410-DC208FAA3C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139058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C3E54-0D65-4F0A-94D9-51BFD147E0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01918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3A00-781C-4977-82DE-3F2E6EC135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84635503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8109B4-BF69-4DAB-8523-973E11DFEC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7637101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86A7B-9C3F-4463-B494-4DDCD9B038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6503934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42176-A8E4-4B15-AAB9-E0E36ECAC8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7197186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A3A8-E7B8-418E-B7F0-9F30860FAE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4883988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73703-64E5-40CE-A4DA-90201F9D7F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4227045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50CBF-CEF4-41F7-B5A8-4DFE12977E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6192530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06F57-DF64-4E60-8B4D-E4EFC4129A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9963011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0BFAA19-B203-43BD-9F40-AA998F6FB6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89486924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34BB6-ECC5-47A6-AD68-E47843D45F4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9006204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6F6CA-ADC1-48B8-B57D-100378598F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15984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6EA48-5AC5-478C-9D90-080BE49D48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0399472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73CDC-8C7A-472D-BEB0-F877596A91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2807068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47191-D67D-4DE8-9E81-2043BB01CD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6164810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C7630-C3F3-499A-B1F6-A0FC33E2D5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9647997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063D2-8E3D-4374-96E1-A6C794065E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9358701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929325-6BD1-4457-88F5-2D37F5148C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8193237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C15A78-394E-41EC-9445-7AAD9B9337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4048962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3332-8982-4090-9CE9-62E7EFC1A5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352238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75751-FCAA-4F22-9D70-A7AD094C61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574510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DA238-DA16-4D32-B6BF-179AD16CDE2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6899536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E67C604-AAB6-471D-A051-77A5204C15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137387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0205F-09D6-4B07-9D20-B09F91F606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303000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D5A4D-0A70-4D1C-8C97-83DC03E08F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8729936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72A6F-B19C-4E6E-BDFC-1FC748AD3C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183650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C5C72F-E27F-4248-94DE-DEF171A5BC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6088262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8EA41-E467-4FDB-B74A-73214DB7A0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3569722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D988-6B72-4CD0-8CCB-14AC2C0E46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8075958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C234A-34BE-455F-A7F1-24F07975F1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6409579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000BA-CC03-4E93-8C66-8921DED6A3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22482802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463C60-4A90-408E-A55C-205931CB1E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9640765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C4B53-D0D9-470A-B3F5-8E7F8DBECA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770143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F8DE8-61FC-48FD-9E56-1219D691F2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8432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4A543-35E5-4C10-89C6-2899BB6640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90563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8243F-1CBD-4440-9286-6B64272C03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226870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B3D27-9F7D-4429-9AA9-277CB11773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1597899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1A871C6-123B-4316-ABC6-A2C270E716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7164920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F33C8-4332-4EF0-92B9-599F13EF0D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624508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81266-6AC4-4E0F-8CC6-8091D343BA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27698539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AF295-1011-44C0-AFBD-2811E5F413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88140633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8B539-5FB2-4251-A72B-403B842E4BA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70163693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2DE1-131E-4D10-9E9C-DD871F6CFF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5558050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73BA9-FFC6-443F-ABE1-88392950F66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4921270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D6A30-5727-452F-AEA5-51B109D14F0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1329606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23298-E84B-4F0B-9987-0675CECD69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0412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68DDF-7547-4FC3-9406-88A3D41DB5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045606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A8C80-1E4B-4A5E-B9B9-0DA53E148F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2418819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9164C-07B8-4EC6-B725-D9121CE7CF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6850413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85C83-8712-4580-B6E9-8B419207DD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57786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661564-119E-4A07-9DE8-000BB2EC42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55370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DACE4-B0A3-4C2E-9F64-CD4F62E85F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25057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CE8E3-0F2E-457B-8F49-3F5422BD70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0093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BAFE5-053F-4FBF-89DB-4B1D9C4597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76735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7419C8-28B8-4E2C-8A10-E560C3A0D5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89118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6F23CA-3EDD-492F-94FB-AC000F45CE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93294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42451-1C22-4033-9DB2-534755DEE9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986106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E86FEEB-8CDC-46C5-A51F-1A3DB5EF45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339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DB4BB-7196-4DFB-9522-E368DA08EC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82375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5E283-65B0-42F0-8289-6C269227BA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1449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E1D02E-1C5F-4E0E-8BE3-DB1C6B4AC4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28337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8C807-4893-426A-AC24-62E8CFB40D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70725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7EA13-7F41-4948-8AAF-B89A6D7877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16561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888A6-8196-4FB1-BEC0-CB5107089B4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9965444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2137F-276B-461E-9979-E4BF6C46052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22313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0E2395-C60B-4D21-B535-E77E586D66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6972297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7F7DE-A1C6-4888-BA90-AAFB9A2432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30874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27881-D04C-4932-B630-783179041B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52555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56F09-AC89-4336-A468-0D6C369835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4755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BDE1E-AEEF-41E4-9111-07DD5464FB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833895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CDC375F-EE7A-49A9-95E5-40CACC28B9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49782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333BEB-3ED3-4F92-AC4A-F3EEE0FCC8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04236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C1FF6-FE0B-4362-B5B0-5423E1D57A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20444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B0FC9-6D1E-4A95-B90B-D8E4DB492D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2269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B7734-208C-4C5A-A1B8-F38E6DC9A1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02306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90491-C454-42C0-BA30-275AEEF3404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521207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AE328-2B7F-47E2-B56F-71A8914973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42660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99AA1-A5AE-487F-A57F-08C0AB0415F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8982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C7B54-9941-4C26-BF56-CD21505EA2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037354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71325-5C3B-469E-840F-3E9BBBEB3C4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58395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4E6BC-2995-43E3-A5D8-63EED36803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491951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4E4DC-B669-488B-9EDB-C71EA29FC2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111078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97D4C8-0867-4AFF-BFC5-CFC5CA58BC7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958991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5AAA91-6723-4358-82A0-0110CD5F831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51896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12079-D08E-46F3-A2A9-02901D2D5A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571232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A8660-7C33-42AD-9E91-AD910F6D52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53313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56139-BDDF-437F-85A7-DFF78F1A72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98853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F8A9C-CD14-41BD-A3D9-F4D30F6C3E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152469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5E73A6-D8C9-404B-840D-7946871CE2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647538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265B4-87A9-4766-BED4-00133181A62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500777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15E8A-88C3-4CF0-AFAE-BF4AD150B8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563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C4D03-40C2-4FBB-A166-8C3756B73A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71083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1A13E-D064-406D-AD26-93EC78931FD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382883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CA169-EB6B-483E-B9B1-A73836A216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64009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FD65C6-948C-449D-B5AD-06A6E532AE8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8445500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99AAA38-8A08-4CB2-9AE5-066475B1E5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421299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D03A24-C3A0-4B81-83FE-B779180393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609933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4B782-FBD3-4C21-AAC4-2645534A72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853068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6EC3F6-5238-4875-983A-C2617FC636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094718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A6DEA-6A38-484E-9286-04D38CCAF4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898909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A45B6-8386-43B7-9D28-9720963A6E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002733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07356-3696-4C73-A9EE-7FF975627B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4568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81240-BBC5-4E67-9554-6F5EA1D339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079999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76B61-3123-463B-A109-2038EFA7DDA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198454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31E92-E079-43FD-A7A7-15F9913C67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801841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E91008-5CF3-4FCE-8236-6B770C941FE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1635586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58EFB7-57B3-407E-AA6E-EB441D8CB0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188731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36863B3-7309-441C-A4D2-8790C0B1E3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17488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8071D-44DB-4903-8565-473F2524DE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076286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96E03-24D6-4CD9-8565-FB6DE906CE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154419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DBC4D-E305-40B5-9469-F6FA207B38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3620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78B2A-C361-4006-BD05-75ADAA07EC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598143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7BE7D-19E6-489D-B4D5-3C284D29382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0174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C3DFF-2E14-4693-BDAF-2F91F353B1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831943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97EAC-CF9C-46B0-A119-91036B95C9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242657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857E7-7024-4DA5-8093-F7CF6ADF4B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78387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F05B8-C604-4D30-A8F3-A189528BC1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274305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2686-8F64-44D1-A567-A8D8323007C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87633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4D2A5-D7F2-4122-A88D-EE8C4AA784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92219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639B774-FE68-4AD5-84AC-7C83818F46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657885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A136C-2943-4CE6-8B08-3C467EEB73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577447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4E0BA-F94F-4612-9CCF-A72FCE25BF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27380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AFC48-600E-41E5-B9A7-B10CBD05CF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3165955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FC001-4B18-4984-8EBB-2F5C90AEAB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007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8F71D-6E93-4DD4-98DB-6E4B6BE99F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7714366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265FD-8495-49CF-8B9F-268D60226F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320318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6FEC8-8BD3-4584-A318-D209521A9D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230949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64D61-6CA8-4B6F-AD2B-3EDDFA030B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079765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50F74-D0DE-4A0B-BA08-E51BF3B072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60671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D48AB-1481-46F2-B262-FF2124F6D7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871456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A0453-A28D-46AC-8333-5C18AF4A8A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164799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1274E-FCBB-441C-B146-9A6847A2DB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486578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DA73CB4-6205-4C47-AC94-F221BE4E74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951965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CA951-530B-431D-AAE8-179222DB97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2893916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4803-E2AB-4870-88F6-CC2466153E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04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913C16F3-0947-46A3-8AC8-D9455D2A3CB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68" r:id="rId1"/>
    <p:sldLayoutId id="2147489139" r:id="rId2"/>
    <p:sldLayoutId id="2147489140" r:id="rId3"/>
    <p:sldLayoutId id="2147489141" r:id="rId4"/>
    <p:sldLayoutId id="2147489142" r:id="rId5"/>
    <p:sldLayoutId id="2147489143" r:id="rId6"/>
    <p:sldLayoutId id="2147489144" r:id="rId7"/>
    <p:sldLayoutId id="2147489145" r:id="rId8"/>
    <p:sldLayoutId id="2147489146" r:id="rId9"/>
    <p:sldLayoutId id="2147489147" r:id="rId10"/>
    <p:sldLayoutId id="2147489148" r:id="rId11"/>
    <p:sldLayoutId id="214748914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BDC77D5-2D5F-4DA3-B594-0F118A75301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7" r:id="rId1"/>
    <p:sldLayoutId id="2147489237" r:id="rId2"/>
    <p:sldLayoutId id="2147489238" r:id="rId3"/>
    <p:sldLayoutId id="2147489239" r:id="rId4"/>
    <p:sldLayoutId id="2147489240" r:id="rId5"/>
    <p:sldLayoutId id="2147489241" r:id="rId6"/>
    <p:sldLayoutId id="2147489242" r:id="rId7"/>
    <p:sldLayoutId id="2147489243" r:id="rId8"/>
    <p:sldLayoutId id="2147489244" r:id="rId9"/>
    <p:sldLayoutId id="2147489245" r:id="rId10"/>
    <p:sldLayoutId id="2147489246" r:id="rId11"/>
    <p:sldLayoutId id="21474892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4EF7C31C-B4FC-416A-8FE5-5D4F3A2A4A9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8" r:id="rId1"/>
    <p:sldLayoutId id="2147489379" r:id="rId2"/>
    <p:sldLayoutId id="2147489380" r:id="rId3"/>
    <p:sldLayoutId id="2147489381" r:id="rId4"/>
    <p:sldLayoutId id="2147489382" r:id="rId5"/>
    <p:sldLayoutId id="2147489383" r:id="rId6"/>
    <p:sldLayoutId id="2147489384" r:id="rId7"/>
    <p:sldLayoutId id="2147489385" r:id="rId8"/>
    <p:sldLayoutId id="2147489386" r:id="rId9"/>
    <p:sldLayoutId id="2147489387" r:id="rId10"/>
    <p:sldLayoutId id="21474893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A0E24123-1C3F-4B14-98AA-28458F04D7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89" r:id="rId1"/>
    <p:sldLayoutId id="2147489390" r:id="rId2"/>
    <p:sldLayoutId id="2147489391" r:id="rId3"/>
    <p:sldLayoutId id="2147489392" r:id="rId4"/>
    <p:sldLayoutId id="2147489393" r:id="rId5"/>
    <p:sldLayoutId id="2147489394" r:id="rId6"/>
    <p:sldLayoutId id="2147489395" r:id="rId7"/>
    <p:sldLayoutId id="2147489396" r:id="rId8"/>
    <p:sldLayoutId id="2147489397" r:id="rId9"/>
    <p:sldLayoutId id="2147489398" r:id="rId10"/>
    <p:sldLayoutId id="21474893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EBC3F01-19A3-4FAD-B3A0-14BB2FC1F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00" r:id="rId1"/>
    <p:sldLayoutId id="2147489401" r:id="rId2"/>
    <p:sldLayoutId id="2147489402" r:id="rId3"/>
    <p:sldLayoutId id="2147489403" r:id="rId4"/>
    <p:sldLayoutId id="2147489404" r:id="rId5"/>
    <p:sldLayoutId id="2147489405" r:id="rId6"/>
    <p:sldLayoutId id="2147489406" r:id="rId7"/>
    <p:sldLayoutId id="2147489407" r:id="rId8"/>
    <p:sldLayoutId id="2147489408" r:id="rId9"/>
    <p:sldLayoutId id="2147489409" r:id="rId10"/>
    <p:sldLayoutId id="214748941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4C55B44-E6FD-4142-BBFC-720198C3B2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11" r:id="rId1"/>
    <p:sldLayoutId id="2147489248" r:id="rId2"/>
    <p:sldLayoutId id="2147489249" r:id="rId3"/>
    <p:sldLayoutId id="2147489250" r:id="rId4"/>
    <p:sldLayoutId id="2147489251" r:id="rId5"/>
    <p:sldLayoutId id="2147489252" r:id="rId6"/>
    <p:sldLayoutId id="2147489253" r:id="rId7"/>
    <p:sldLayoutId id="2147489254" r:id="rId8"/>
    <p:sldLayoutId id="2147489255" r:id="rId9"/>
    <p:sldLayoutId id="2147489256" r:id="rId10"/>
    <p:sldLayoutId id="2147489257" r:id="rId11"/>
    <p:sldLayoutId id="214748925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49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CBE89DC-722A-4133-A26B-89B9F2E89BB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12" r:id="rId1"/>
    <p:sldLayoutId id="2147489259" r:id="rId2"/>
    <p:sldLayoutId id="2147489260" r:id="rId3"/>
    <p:sldLayoutId id="2147489261" r:id="rId4"/>
    <p:sldLayoutId id="2147489262" r:id="rId5"/>
    <p:sldLayoutId id="2147489263" r:id="rId6"/>
    <p:sldLayoutId id="2147489264" r:id="rId7"/>
    <p:sldLayoutId id="2147489265" r:id="rId8"/>
    <p:sldLayoutId id="2147489266" r:id="rId9"/>
    <p:sldLayoutId id="2147489267" r:id="rId10"/>
    <p:sldLayoutId id="2147489268" r:id="rId11"/>
    <p:sldLayoutId id="214748926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15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02A9609-DD7C-436A-A4C7-ACFDC7212B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13" r:id="rId1"/>
    <p:sldLayoutId id="2147489270" r:id="rId2"/>
    <p:sldLayoutId id="2147489271" r:id="rId3"/>
    <p:sldLayoutId id="2147489272" r:id="rId4"/>
    <p:sldLayoutId id="2147489273" r:id="rId5"/>
    <p:sldLayoutId id="2147489274" r:id="rId6"/>
    <p:sldLayoutId id="2147489275" r:id="rId7"/>
    <p:sldLayoutId id="2147489276" r:id="rId8"/>
    <p:sldLayoutId id="2147489277" r:id="rId9"/>
    <p:sldLayoutId id="2147489278" r:id="rId10"/>
    <p:sldLayoutId id="2147489279" r:id="rId11"/>
    <p:sldLayoutId id="214748928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A7D7F0B-8631-42A9-B2D6-05ADCC350E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19" r:id="rId1"/>
    <p:sldLayoutId id="2147489336" r:id="rId2"/>
    <p:sldLayoutId id="2147489337" r:id="rId3"/>
    <p:sldLayoutId id="2147489338" r:id="rId4"/>
    <p:sldLayoutId id="2147489339" r:id="rId5"/>
    <p:sldLayoutId id="2147489340" r:id="rId6"/>
    <p:sldLayoutId id="2147489341" r:id="rId7"/>
    <p:sldLayoutId id="2147489342" r:id="rId8"/>
    <p:sldLayoutId id="2147489343" r:id="rId9"/>
    <p:sldLayoutId id="2147489344" r:id="rId10"/>
    <p:sldLayoutId id="2147489345" r:id="rId11"/>
    <p:sldLayoutId id="21474893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45697A9-F0BE-4C6B-98DD-63EE9C46ED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421" r:id="rId1"/>
    <p:sldLayoutId id="2147489357" r:id="rId2"/>
    <p:sldLayoutId id="2147489358" r:id="rId3"/>
    <p:sldLayoutId id="2147489359" r:id="rId4"/>
    <p:sldLayoutId id="2147489360" r:id="rId5"/>
    <p:sldLayoutId id="2147489361" r:id="rId6"/>
    <p:sldLayoutId id="2147489362" r:id="rId7"/>
    <p:sldLayoutId id="2147489363" r:id="rId8"/>
    <p:sldLayoutId id="2147489364" r:id="rId9"/>
    <p:sldLayoutId id="2147489365" r:id="rId10"/>
    <p:sldLayoutId id="2147489366" r:id="rId11"/>
    <p:sldLayoutId id="214748936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4D7B496-72E7-49EB-8115-82B4497D75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69" r:id="rId1"/>
    <p:sldLayoutId id="2147489150" r:id="rId2"/>
    <p:sldLayoutId id="2147489151" r:id="rId3"/>
    <p:sldLayoutId id="2147489152" r:id="rId4"/>
    <p:sldLayoutId id="2147489153" r:id="rId5"/>
    <p:sldLayoutId id="2147489154" r:id="rId6"/>
    <p:sldLayoutId id="2147489155" r:id="rId7"/>
    <p:sldLayoutId id="2147489156" r:id="rId8"/>
    <p:sldLayoutId id="2147489157" r:id="rId9"/>
    <p:sldLayoutId id="2147489158" r:id="rId10"/>
    <p:sldLayoutId id="2147489159" r:id="rId11"/>
    <p:sldLayoutId id="2147489160" r:id="rId12"/>
    <p:sldLayoutId id="2147489161" r:id="rId13"/>
    <p:sldLayoutId id="2147489162" r:id="rId14"/>
    <p:sldLayoutId id="2147489163" r:id="rId15"/>
    <p:sldLayoutId id="2147489164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2A869E31-51A7-4B20-9FF3-7EC69FBFF4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0" r:id="rId1"/>
    <p:sldLayoutId id="2147489165" r:id="rId2"/>
    <p:sldLayoutId id="2147489166" r:id="rId3"/>
    <p:sldLayoutId id="2147489167" r:id="rId4"/>
    <p:sldLayoutId id="2147489168" r:id="rId5"/>
    <p:sldLayoutId id="2147489169" r:id="rId6"/>
    <p:sldLayoutId id="2147489170" r:id="rId7"/>
    <p:sldLayoutId id="2147489171" r:id="rId8"/>
    <p:sldLayoutId id="2147489172" r:id="rId9"/>
    <p:sldLayoutId id="2147489173" r:id="rId10"/>
    <p:sldLayoutId id="214748917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2B66E1E-79B5-41CA-820C-75778C4FE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1" r:id="rId1"/>
    <p:sldLayoutId id="2147489175" r:id="rId2"/>
    <p:sldLayoutId id="2147489176" r:id="rId3"/>
    <p:sldLayoutId id="2147489177" r:id="rId4"/>
    <p:sldLayoutId id="2147489178" r:id="rId5"/>
    <p:sldLayoutId id="2147489179" r:id="rId6"/>
    <p:sldLayoutId id="2147489180" r:id="rId7"/>
    <p:sldLayoutId id="2147489181" r:id="rId8"/>
    <p:sldLayoutId id="2147489182" r:id="rId9"/>
    <p:sldLayoutId id="2147489183" r:id="rId10"/>
    <p:sldLayoutId id="2147489184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6760D59-050A-482B-BEF2-A66320B388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2" r:id="rId1"/>
    <p:sldLayoutId id="2147489185" r:id="rId2"/>
    <p:sldLayoutId id="2147489186" r:id="rId3"/>
    <p:sldLayoutId id="2147489187" r:id="rId4"/>
    <p:sldLayoutId id="2147489188" r:id="rId5"/>
    <p:sldLayoutId id="2147489189" r:id="rId6"/>
    <p:sldLayoutId id="2147489190" r:id="rId7"/>
    <p:sldLayoutId id="2147489191" r:id="rId8"/>
    <p:sldLayoutId id="2147489192" r:id="rId9"/>
    <p:sldLayoutId id="2147489193" r:id="rId10"/>
    <p:sldLayoutId id="2147489194" r:id="rId11"/>
    <p:sldLayoutId id="21474891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45F42EA0-D105-4284-9220-1D8720D28B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3" r:id="rId1"/>
    <p:sldLayoutId id="2147489196" r:id="rId2"/>
    <p:sldLayoutId id="2147489197" r:id="rId3"/>
    <p:sldLayoutId id="2147489198" r:id="rId4"/>
    <p:sldLayoutId id="2147489199" r:id="rId5"/>
    <p:sldLayoutId id="2147489200" r:id="rId6"/>
    <p:sldLayoutId id="2147489201" r:id="rId7"/>
    <p:sldLayoutId id="2147489202" r:id="rId8"/>
    <p:sldLayoutId id="2147489203" r:id="rId9"/>
    <p:sldLayoutId id="2147489204" r:id="rId10"/>
    <p:sldLayoutId id="214748920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E544228-E910-4899-90B2-2FA949D6B9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4" r:id="rId1"/>
    <p:sldLayoutId id="2147489206" r:id="rId2"/>
    <p:sldLayoutId id="2147489207" r:id="rId3"/>
    <p:sldLayoutId id="2147489208" r:id="rId4"/>
    <p:sldLayoutId id="2147489209" r:id="rId5"/>
    <p:sldLayoutId id="2147489210" r:id="rId6"/>
    <p:sldLayoutId id="2147489211" r:id="rId7"/>
    <p:sldLayoutId id="2147489212" r:id="rId8"/>
    <p:sldLayoutId id="2147489213" r:id="rId9"/>
    <p:sldLayoutId id="2147489214" r:id="rId10"/>
    <p:sldLayoutId id="214748921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B55498F-F481-47E6-863B-7F257D37E8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5" r:id="rId1"/>
    <p:sldLayoutId id="2147489216" r:id="rId2"/>
    <p:sldLayoutId id="2147489217" r:id="rId3"/>
    <p:sldLayoutId id="2147489218" r:id="rId4"/>
    <p:sldLayoutId id="2147489219" r:id="rId5"/>
    <p:sldLayoutId id="2147489220" r:id="rId6"/>
    <p:sldLayoutId id="2147489221" r:id="rId7"/>
    <p:sldLayoutId id="2147489222" r:id="rId8"/>
    <p:sldLayoutId id="2147489223" r:id="rId9"/>
    <p:sldLayoutId id="2147489224" r:id="rId10"/>
    <p:sldLayoutId id="2147489225" r:id="rId11"/>
    <p:sldLayoutId id="214748922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08A91A2-1273-44A3-8C06-9C19198388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76" r:id="rId1"/>
    <p:sldLayoutId id="2147489227" r:id="rId2"/>
    <p:sldLayoutId id="2147489228" r:id="rId3"/>
    <p:sldLayoutId id="2147489229" r:id="rId4"/>
    <p:sldLayoutId id="2147489230" r:id="rId5"/>
    <p:sldLayoutId id="2147489231" r:id="rId6"/>
    <p:sldLayoutId id="2147489232" r:id="rId7"/>
    <p:sldLayoutId id="2147489233" r:id="rId8"/>
    <p:sldLayoutId id="2147489234" r:id="rId9"/>
    <p:sldLayoutId id="2147489235" r:id="rId10"/>
    <p:sldLayoutId id="214748923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第十六课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互联网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让人欢喜让人忧（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用“免不了”完成对话：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105475" name="内容占位符 2"/>
          <p:cNvSpPr>
            <a:spLocks noGrp="1"/>
          </p:cNvSpPr>
          <p:nvPr>
            <p:ph idx="1"/>
          </p:nvPr>
        </p:nvSpPr>
        <p:spPr>
          <a:xfrm>
            <a:off x="323850" y="1682750"/>
            <a:ext cx="8820150" cy="46259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1.A</a:t>
            </a:r>
            <a:r>
              <a:rPr lang="zh-CN" altLang="en-US" sz="2800" b="1" smtClean="0"/>
              <a:t>：我爸爸的记忆力越来越不好了。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：人年纪大了，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2.A</a:t>
            </a:r>
            <a:r>
              <a:rPr lang="zh-CN" altLang="en-US" sz="2800" b="1" smtClean="0"/>
              <a:t>：我今天又出了很多错，你说我还能学好汉语吗？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：别担心，刚学汉语，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3.A</a:t>
            </a:r>
            <a:r>
              <a:rPr lang="zh-CN" altLang="en-US" sz="2800" b="1" smtClean="0"/>
              <a:t>：宝宝刚才又摔倒了。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：一两岁的孩子走路，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4.A</a:t>
            </a:r>
            <a:r>
              <a:rPr lang="zh-CN" altLang="en-US" sz="2800" b="1" smtClean="0"/>
              <a:t>：要考试了，我真有点儿紧张。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：考试前，</a:t>
            </a:r>
            <a:r>
              <a:rPr lang="en-US" altLang="zh-CN" sz="2800" b="1" smtClean="0"/>
              <a:t>_____________________</a:t>
            </a:r>
            <a:r>
              <a:rPr lang="zh-CN" altLang="en-US" sz="2800" b="1" smtClean="0"/>
              <a:t>，这都是正常的。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886200" y="2117725"/>
            <a:ext cx="4000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记忆力下降是免不了的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813300" y="3122613"/>
            <a:ext cx="3071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免不了会出错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743450" y="4111625"/>
            <a:ext cx="3500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免不了会跌跤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228975" y="5192713"/>
            <a:ext cx="32146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免不了有点儿紧张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小结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4105275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犯罪  瘾  下降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接连   免不了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r>
              <a:rPr lang="zh-CN" altLang="en-US" sz="3200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互联网的滥用会使人类受到哪些威胁（网络有哪些危害）？</a:t>
            </a:r>
            <a:endParaRPr lang="en-US" altLang="zh-CN" sz="32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Font typeface="Wingdings" pitchFamily="2" charset="2"/>
              <a:buNone/>
            </a:pPr>
            <a:endParaRPr lang="en-US" altLang="zh-CN" sz="3200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52—69                                              </a:t>
            </a:r>
            <a:r>
              <a:rPr lang="zh-CN" altLang="en-US" b="1" dirty="0" smtClean="0"/>
              <a:t>（重点词：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厌恶  追求  树立  逃避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不至于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9—10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    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）在网络的危害中，最危险的是什么？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 </a:t>
            </a:r>
            <a:r>
              <a:rPr lang="en-US" altLang="zh-CN" b="1" dirty="0" smtClean="0"/>
              <a:t>   </a:t>
            </a: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）网络的“环境保护”依靠什么？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语法复习：</a:t>
            </a:r>
          </a:p>
        </p:txBody>
      </p:sp>
      <p:sp>
        <p:nvSpPr>
          <p:cNvPr id="91139" name="Content Placeholder 2"/>
          <p:cNvSpPr>
            <a:spLocks noGrp="1"/>
          </p:cNvSpPr>
          <p:nvPr>
            <p:ph idx="1"/>
          </p:nvPr>
        </p:nvSpPr>
        <p:spPr>
          <a:xfrm>
            <a:off x="395288" y="1628775"/>
            <a:ext cx="8748712" cy="5229225"/>
          </a:xfrm>
        </p:spPr>
        <p:txBody>
          <a:bodyPr/>
          <a:lstStyle/>
          <a:p>
            <a:r>
              <a:rPr lang="zh-CN" altLang="en-US" b="1" smtClean="0"/>
              <a:t>随着：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en-US" altLang="zh-CN" b="1" smtClean="0"/>
              <a:t>______________</a:t>
            </a:r>
            <a:r>
              <a:rPr lang="zh-CN" altLang="en-US" b="1" smtClean="0"/>
              <a:t>，交通拥堵越来越严重。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en-US" altLang="zh-CN" b="1" smtClean="0"/>
              <a:t>______________</a:t>
            </a:r>
            <a:r>
              <a:rPr lang="zh-CN" altLang="en-US" b="1" smtClean="0"/>
              <a:t>，男女也越来越平等了。</a:t>
            </a:r>
            <a:endParaRPr lang="en-US" altLang="zh-CN" b="1" smtClean="0"/>
          </a:p>
          <a:p>
            <a:r>
              <a:rPr lang="zh-CN" altLang="en-US" b="1" smtClean="0"/>
              <a:t>日益：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zh-CN" altLang="en-US" b="1" smtClean="0"/>
              <a:t>他经常看中文报纸中文电视，</a:t>
            </a:r>
            <a:r>
              <a:rPr lang="en-US" altLang="zh-CN" b="1" smtClean="0"/>
              <a:t>_________________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r>
              <a:rPr lang="zh-CN" altLang="en-US" b="1" smtClean="0"/>
              <a:t>以至于：</a:t>
            </a:r>
            <a:endParaRPr lang="en-US" altLang="zh-CN" b="1" smtClean="0"/>
          </a:p>
          <a:p>
            <a:pPr>
              <a:buFont typeface="Wingdings" pitchFamily="2" charset="2"/>
              <a:buChar char="Ø"/>
            </a:pPr>
            <a:r>
              <a:rPr lang="zh-CN" altLang="en-US" b="1" smtClean="0"/>
              <a:t>他几乎每时每刻都在学习中文，</a:t>
            </a:r>
            <a:r>
              <a:rPr lang="en-US" altLang="zh-CN" b="1" smtClean="0"/>
              <a:t>_______________________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42988" y="2276475"/>
            <a:ext cx="259238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随着汽车的增加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42988" y="2843213"/>
            <a:ext cx="2592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随着社会的发展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7088" y="4581525"/>
            <a:ext cx="51054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汉语水平日益提高</a:t>
            </a:r>
            <a:r>
              <a:rPr lang="en-US" altLang="zh-CN" b="1">
                <a:solidFill>
                  <a:srgbClr val="0000FF"/>
                </a:solidFill>
              </a:rPr>
              <a:t>//</a:t>
            </a:r>
            <a:r>
              <a:rPr lang="zh-CN" altLang="en-US" b="1">
                <a:solidFill>
                  <a:srgbClr val="0000FF"/>
                </a:solidFill>
              </a:rPr>
              <a:t>对中国的了解日益增加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76375" y="6227763"/>
            <a:ext cx="2590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以至于做梦都在说中文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犯罪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484313"/>
            <a:ext cx="8675688" cy="4713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0000FF"/>
                </a:solidFill>
              </a:rPr>
              <a:t>犯</a:t>
            </a:r>
            <a:r>
              <a:rPr lang="zh-CN" altLang="zh-CN" b="1" smtClean="0"/>
              <a:t>了</a:t>
            </a:r>
            <a:r>
              <a:rPr lang="zh-CN" altLang="zh-CN" b="1" smtClean="0">
                <a:solidFill>
                  <a:srgbClr val="0000FF"/>
                </a:solidFill>
              </a:rPr>
              <a:t>罪</a:t>
            </a:r>
            <a:r>
              <a:rPr lang="zh-CN" altLang="zh-CN" b="1" smtClean="0"/>
              <a:t>  </a:t>
            </a:r>
            <a:r>
              <a:rPr lang="en-US" altLang="zh-CN" b="1" smtClean="0"/>
              <a:t>  </a:t>
            </a:r>
            <a:r>
              <a:rPr lang="zh-CN" altLang="zh-CN" b="1" smtClean="0">
                <a:solidFill>
                  <a:srgbClr val="0000FF"/>
                </a:solidFill>
              </a:rPr>
              <a:t>犯</a:t>
            </a:r>
            <a:r>
              <a:rPr lang="zh-CN" altLang="zh-CN" b="1" smtClean="0"/>
              <a:t>过什么</a:t>
            </a:r>
            <a:r>
              <a:rPr lang="zh-CN" altLang="zh-CN" b="1" smtClean="0">
                <a:solidFill>
                  <a:srgbClr val="0000FF"/>
                </a:solidFill>
              </a:rPr>
              <a:t>罪</a:t>
            </a:r>
            <a:r>
              <a:rPr lang="en-US" altLang="zh-CN" b="1" smtClean="0">
                <a:solidFill>
                  <a:srgbClr val="0000FF"/>
                </a:solidFill>
              </a:rPr>
              <a:t> </a:t>
            </a:r>
            <a:r>
              <a:rPr lang="en-US" altLang="zh-CN" b="1" smtClean="0"/>
              <a:t>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0000FF"/>
                </a:solidFill>
              </a:rPr>
              <a:t>犯罪</a:t>
            </a:r>
            <a:r>
              <a:rPr lang="zh-CN" altLang="zh-CN" b="1" smtClean="0"/>
              <a:t>行为</a:t>
            </a:r>
            <a:r>
              <a:rPr lang="en-US" altLang="zh-CN" b="1" smtClean="0"/>
              <a:t>  </a:t>
            </a:r>
            <a:r>
              <a:rPr lang="zh-CN" altLang="zh-CN" b="1" smtClean="0">
                <a:solidFill>
                  <a:srgbClr val="0000FF"/>
                </a:solidFill>
              </a:rPr>
              <a:t>犯罪</a:t>
            </a:r>
            <a:r>
              <a:rPr lang="zh-CN" altLang="zh-CN" b="1" smtClean="0"/>
              <a:t>分子</a:t>
            </a:r>
            <a:r>
              <a:rPr lang="en-US" altLang="zh-CN" b="1" smtClean="0"/>
              <a:t>  </a:t>
            </a:r>
            <a:r>
              <a:rPr lang="zh-CN" altLang="zh-CN" b="1" smtClean="0">
                <a:solidFill>
                  <a:srgbClr val="0000FF"/>
                </a:solidFill>
              </a:rPr>
              <a:t>犯罪</a:t>
            </a:r>
            <a:r>
              <a:rPr lang="zh-CN" altLang="zh-CN" b="1" smtClean="0"/>
              <a:t>率</a:t>
            </a:r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1</a:t>
            </a:r>
            <a:r>
              <a:rPr lang="zh-CN" altLang="zh-CN" b="1" smtClean="0"/>
              <a:t>）她</a:t>
            </a:r>
            <a:r>
              <a:rPr lang="zh-CN" altLang="zh-CN" b="1" smtClean="0">
                <a:solidFill>
                  <a:srgbClr val="0000FF"/>
                </a:solidFill>
              </a:rPr>
              <a:t>犯</a:t>
            </a:r>
            <a:r>
              <a:rPr lang="zh-CN" altLang="zh-CN" b="1" smtClean="0"/>
              <a:t>了什么</a:t>
            </a:r>
            <a:r>
              <a:rPr lang="zh-CN" altLang="zh-CN" b="1" smtClean="0">
                <a:solidFill>
                  <a:srgbClr val="0000FF"/>
                </a:solidFill>
              </a:rPr>
              <a:t>罪</a:t>
            </a:r>
            <a:r>
              <a:rPr lang="zh-CN" altLang="zh-CN" b="1" smtClean="0"/>
              <a:t>？警察为什么要抓她？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2</a:t>
            </a:r>
            <a:r>
              <a:rPr lang="zh-CN" altLang="zh-CN" b="1" smtClean="0"/>
              <a:t>）他们俩的</a:t>
            </a:r>
            <a:r>
              <a:rPr lang="zh-CN" altLang="zh-CN" b="1" smtClean="0">
                <a:solidFill>
                  <a:srgbClr val="0000FF"/>
                </a:solidFill>
              </a:rPr>
              <a:t>犯罪</a:t>
            </a:r>
            <a:r>
              <a:rPr lang="zh-CN" altLang="zh-CN" b="1" smtClean="0"/>
              <a:t>事实</a:t>
            </a:r>
            <a:r>
              <a:rPr lang="zh-CN" altLang="en-US" b="1" smtClean="0"/>
              <a:t>已经查明。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>
          <a:xfrm>
            <a:off x="1243013" y="33338"/>
            <a:ext cx="7793037" cy="1163637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瘾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288" y="1628775"/>
            <a:ext cx="8713787" cy="5113338"/>
          </a:xfrm>
        </p:spPr>
        <p:txBody>
          <a:bodyPr>
            <a:normAutofit fontScale="92500" lnSpcReduction="100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网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烟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酒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毒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上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成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过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en-US" altLang="zh-CN" b="1" dirty="0" smtClean="0"/>
              <a:t>  </a:t>
            </a:r>
            <a:r>
              <a:rPr lang="zh-CN" altLang="zh-CN" b="1" dirty="0" smtClean="0"/>
              <a:t>对……有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（烟）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zh-CN" altLang="zh-CN" b="1" dirty="0" smtClean="0"/>
              <a:t>很大</a:t>
            </a:r>
            <a:r>
              <a:rPr lang="en-US" altLang="zh-CN" b="1" dirty="0" smtClean="0"/>
              <a:t>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（毒）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zh-CN" altLang="zh-CN" b="1" dirty="0" smtClean="0"/>
              <a:t>上来（了）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zh-CN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zh-CN" b="1" dirty="0" smtClean="0"/>
              <a:t>）他烟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zh-CN" altLang="zh-CN" b="1" dirty="0" smtClean="0"/>
              <a:t>很大。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zh-CN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zh-CN" b="1" dirty="0" smtClean="0"/>
              <a:t>）你知道喝可乐也会上</a:t>
            </a:r>
            <a:r>
              <a:rPr lang="zh-CN" altLang="zh-CN" b="1" dirty="0" smtClean="0">
                <a:solidFill>
                  <a:srgbClr val="0000FF"/>
                </a:solidFill>
              </a:rPr>
              <a:t>瘾</a:t>
            </a:r>
            <a:r>
              <a:rPr lang="zh-CN" altLang="zh-CN" b="1" dirty="0" smtClean="0"/>
              <a:t>吗？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3</a:t>
            </a:r>
            <a:r>
              <a:rPr lang="zh-CN" altLang="en-US" b="1" dirty="0" smtClean="0"/>
              <a:t>）他</a:t>
            </a:r>
            <a:r>
              <a:rPr lang="en-US" altLang="zh-CN" b="1" dirty="0" smtClean="0"/>
              <a:t>____________</a:t>
            </a:r>
            <a:r>
              <a:rPr lang="zh-CN" altLang="en-US" b="1" dirty="0" smtClean="0"/>
              <a:t>，每天都要喝酒。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4</a:t>
            </a:r>
            <a:r>
              <a:rPr lang="zh-CN" altLang="en-US" b="1" dirty="0" smtClean="0"/>
              <a:t>）他</a:t>
            </a:r>
            <a:r>
              <a:rPr lang="en-US" altLang="zh-CN" b="1" dirty="0" smtClean="0"/>
              <a:t>__________</a:t>
            </a:r>
            <a:r>
              <a:rPr lang="zh-CN" altLang="en-US" b="1" dirty="0" smtClean="0"/>
              <a:t>，一天不上网就若有所失。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/>
              <a:t>5</a:t>
            </a:r>
            <a:r>
              <a:rPr lang="zh-CN" altLang="en-US" b="1" dirty="0" smtClean="0"/>
              <a:t>）他</a:t>
            </a:r>
            <a:r>
              <a:rPr lang="en-US" altLang="zh-CN" b="1" dirty="0" smtClean="0"/>
              <a:t>________</a:t>
            </a:r>
            <a:r>
              <a:rPr lang="zh-CN" altLang="en-US" b="1" dirty="0" smtClean="0"/>
              <a:t>，想到外面抽一支，过过瘾。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24075" y="5157788"/>
            <a:ext cx="2735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酒瘾很大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124075" y="5724525"/>
            <a:ext cx="27352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对上网有瘾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124075" y="6237288"/>
            <a:ext cx="27352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烟瘾上来了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下降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484313"/>
            <a:ext cx="87122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成绩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zh-CN" altLang="zh-CN" b="1" smtClean="0"/>
              <a:t>  收入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en-US" altLang="zh-CN" b="1" smtClean="0">
                <a:solidFill>
                  <a:srgbClr val="0000FF"/>
                </a:solidFill>
              </a:rPr>
              <a:t>   </a:t>
            </a:r>
            <a:r>
              <a:rPr lang="zh-CN" altLang="zh-CN" b="1" smtClean="0"/>
              <a:t>温度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en-US" altLang="zh-CN" b="1" smtClean="0"/>
              <a:t>  </a:t>
            </a:r>
            <a:r>
              <a:rPr lang="zh-CN" altLang="zh-CN" b="1" smtClean="0"/>
              <a:t>记忆力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zh-CN" altLang="zh-CN" b="1" smtClean="0"/>
              <a:t>了两度</a:t>
            </a:r>
            <a:r>
              <a:rPr lang="en-US" altLang="zh-CN" b="1" smtClean="0"/>
              <a:t>   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zh-CN" altLang="zh-CN" b="1" smtClean="0"/>
              <a:t>得很厉害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1</a:t>
            </a:r>
            <a:r>
              <a:rPr lang="zh-CN" altLang="zh-CN" b="1" smtClean="0"/>
              <a:t>）他玩游戏上了瘾，成绩明显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zh-CN" altLang="zh-CN" b="1" smtClean="0"/>
              <a:t>了。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（</a:t>
            </a:r>
            <a:r>
              <a:rPr lang="en-US" altLang="zh-CN" b="1" smtClean="0"/>
              <a:t>2</a:t>
            </a:r>
            <a:r>
              <a:rPr lang="zh-CN" altLang="zh-CN" b="1" smtClean="0"/>
              <a:t>）随着</a:t>
            </a:r>
            <a:r>
              <a:rPr lang="zh-CN" altLang="en-US" b="1" smtClean="0"/>
              <a:t>职位</a:t>
            </a:r>
            <a:r>
              <a:rPr lang="zh-CN" altLang="zh-CN" b="1" smtClean="0"/>
              <a:t>的</a:t>
            </a:r>
            <a:r>
              <a:rPr lang="zh-CN" altLang="zh-CN" b="1" smtClean="0">
                <a:solidFill>
                  <a:srgbClr val="0000FF"/>
                </a:solidFill>
              </a:rPr>
              <a:t>下降</a:t>
            </a:r>
            <a:r>
              <a:rPr lang="zh-CN" altLang="zh-CN" b="1" smtClean="0"/>
              <a:t>，他的收入减少了一半。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（</a:t>
            </a:r>
            <a:r>
              <a:rPr lang="en-US" altLang="zh-CN" b="1" smtClean="0"/>
              <a:t>3</a:t>
            </a:r>
            <a:r>
              <a:rPr lang="zh-CN" altLang="en-US" b="1" smtClean="0"/>
              <a:t>）一个假期没说汉语，</a:t>
            </a:r>
            <a:r>
              <a:rPr lang="en-US" altLang="zh-CN" b="1" smtClean="0"/>
              <a:t>___________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148263" y="4508500"/>
            <a:ext cx="27352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我的汉语水平下降了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smtClean="0"/>
              <a:t>生词（二）</a:t>
            </a:r>
            <a:endParaRPr lang="en-US" altLang="zh-CN" b="1" smtClean="0"/>
          </a:p>
        </p:txBody>
      </p:sp>
      <p:sp>
        <p:nvSpPr>
          <p:cNvPr id="10035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323850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火药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核能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克隆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弊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滥用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威胁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谣言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3"/>
            </a:pPr>
            <a:r>
              <a:rPr lang="zh-CN" altLang="en-US" b="1" smtClean="0">
                <a:solidFill>
                  <a:schemeClr val="tx2"/>
                </a:solidFill>
              </a:rPr>
              <a:t>犯罪</a:t>
            </a:r>
            <a:endParaRPr lang="zh-CN" altLang="en-US" sz="2000" b="1" smtClean="0"/>
          </a:p>
        </p:txBody>
      </p:sp>
      <p:sp>
        <p:nvSpPr>
          <p:cNvPr id="10035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484438" y="134143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接连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盗窃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诈骗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病毒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窃密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色情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常见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1"/>
            </a:pPr>
            <a:r>
              <a:rPr lang="zh-CN" altLang="en-US" b="1" smtClean="0"/>
              <a:t>体验 </a:t>
            </a:r>
            <a:endParaRPr lang="en-US" altLang="zh-CN" b="1" smtClean="0"/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4427538" y="1296988"/>
            <a:ext cx="2509837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动摇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模</a:t>
            </a:r>
            <a:r>
              <a:rPr lang="zh-CN" altLang="en-US" b="1" kern="0" dirty="0">
                <a:solidFill>
                  <a:srgbClr val="000000"/>
                </a:solidFill>
              </a:rPr>
              <a:t>式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和</a:t>
            </a:r>
            <a:r>
              <a:rPr lang="zh-CN" altLang="en-US" b="1" kern="0" dirty="0">
                <a:solidFill>
                  <a:srgbClr val="000000"/>
                </a:solidFill>
              </a:rPr>
              <a:t>睦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瘾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网</a:t>
            </a:r>
            <a:r>
              <a:rPr lang="zh-CN" altLang="en-US" b="1" kern="0" dirty="0">
                <a:solidFill>
                  <a:srgbClr val="000000"/>
                </a:solidFill>
              </a:rPr>
              <a:t>虫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精神不振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论</a:t>
            </a:r>
            <a:r>
              <a:rPr lang="zh-CN" altLang="en-US" b="1" kern="0" dirty="0">
                <a:solidFill>
                  <a:srgbClr val="000000"/>
                </a:solidFill>
              </a:rPr>
              <a:t>坛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39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帖   </a:t>
            </a:r>
            <a:endParaRPr lang="en-US" altLang="zh-CN" b="1" kern="0" dirty="0" smtClean="0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 txBox="1">
            <a:spLocks noChangeArrowheads="1"/>
          </p:cNvSpPr>
          <p:nvPr/>
        </p:nvSpPr>
        <p:spPr bwMode="auto">
          <a:xfrm>
            <a:off x="6599238" y="1296988"/>
            <a:ext cx="2509837" cy="551656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下</a:t>
            </a:r>
            <a:r>
              <a:rPr lang="zh-CN" altLang="en-US" b="1" kern="0" dirty="0">
                <a:solidFill>
                  <a:srgbClr val="000000"/>
                </a:solidFill>
              </a:rPr>
              <a:t>降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免</a:t>
            </a:r>
            <a:r>
              <a:rPr lang="zh-CN" altLang="en-US" b="1" kern="0" dirty="0">
                <a:solidFill>
                  <a:srgbClr val="000000"/>
                </a:solidFill>
              </a:rPr>
              <a:t>不了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颈</a:t>
            </a:r>
            <a:r>
              <a:rPr lang="zh-CN" altLang="en-US" b="1" kern="0" dirty="0">
                <a:solidFill>
                  <a:srgbClr val="000000"/>
                </a:solidFill>
              </a:rPr>
              <a:t>椎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脊椎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4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厌</a:t>
            </a:r>
            <a:r>
              <a:rPr lang="zh-CN" altLang="en-US" b="1" kern="0" dirty="0">
                <a:solidFill>
                  <a:srgbClr val="000000"/>
                </a:solidFill>
              </a:rPr>
              <a:t>食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语法（四）：接连</a:t>
            </a:r>
          </a:p>
        </p:txBody>
      </p:sp>
      <p:sp>
        <p:nvSpPr>
          <p:cNvPr id="8704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882015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在游泳比赛中，他</a:t>
            </a:r>
            <a:r>
              <a:rPr lang="zh-CN" altLang="en-US" b="1" smtClean="0">
                <a:solidFill>
                  <a:srgbClr val="0000FF"/>
                </a:solidFill>
              </a:rPr>
              <a:t>接连</a:t>
            </a:r>
            <a:r>
              <a:rPr lang="zh-CN" altLang="en-US" b="1" smtClean="0"/>
              <a:t>获得了自由泳和蛙泳两块金牌。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好消息</a:t>
            </a:r>
            <a:r>
              <a:rPr lang="zh-CN" altLang="en-US" b="1" smtClean="0">
                <a:solidFill>
                  <a:srgbClr val="0000FF"/>
                </a:solidFill>
              </a:rPr>
              <a:t>接连</a:t>
            </a:r>
            <a:r>
              <a:rPr lang="zh-CN" altLang="en-US" b="1" smtClean="0">
                <a:solidFill>
                  <a:srgbClr val="FF0000"/>
                </a:solidFill>
              </a:rPr>
              <a:t>不断</a:t>
            </a:r>
            <a:r>
              <a:rPr lang="zh-CN" altLang="en-US" b="1" smtClean="0"/>
              <a:t>地给传来。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>
                <a:solidFill>
                  <a:srgbClr val="0000FF"/>
                </a:solidFill>
              </a:rPr>
              <a:t>接连</a:t>
            </a:r>
            <a:r>
              <a:rPr lang="zh-CN" altLang="en-US" b="1" smtClean="0"/>
              <a:t>十天的高温，令人难受得要命。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用“接连”完成句子或对话：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102403" name="内容占位符 2"/>
          <p:cNvSpPr>
            <a:spLocks noGrp="1"/>
          </p:cNvSpPr>
          <p:nvPr>
            <p:ph idx="1"/>
          </p:nvPr>
        </p:nvSpPr>
        <p:spPr>
          <a:xfrm>
            <a:off x="360363" y="1557338"/>
            <a:ext cx="8783637" cy="50403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这几场比赛他们打得太糟糕了，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为了找工作，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，但现在还没有回音。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3.A</a:t>
            </a:r>
            <a:r>
              <a:rPr lang="zh-CN" altLang="en-US" b="1" smtClean="0"/>
              <a:t>：听说他最近参加了很多考试，是吗？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/>
              <a:t>___________________</a:t>
            </a:r>
            <a:r>
              <a:rPr lang="zh-CN" altLang="en-US" b="1" smtClean="0"/>
              <a:t>，但都没有通过。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4.A</a:t>
            </a:r>
            <a:r>
              <a:rPr lang="zh-CN" altLang="en-US" b="1" smtClean="0"/>
              <a:t>：有人来找他吗？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</a:t>
            </a:r>
            <a:r>
              <a:rPr lang="zh-CN" altLang="en-US" b="1" smtClean="0"/>
              <a:t>：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，都是找他办事的。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11188" y="2041525"/>
            <a:ext cx="4143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已经接连输了好几场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52813" y="2617788"/>
            <a:ext cx="4214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他接连发了几封求职信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398588" y="4273550"/>
            <a:ext cx="5694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是的，他接连参加了三场考试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68463" y="5876925"/>
            <a:ext cx="32146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接连来了三个人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语法（五）：免不了</a:t>
            </a: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250825" y="1557338"/>
            <a:ext cx="8893175" cy="23764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你这么晚还没回家，妈妈</a:t>
            </a:r>
            <a:r>
              <a:rPr lang="zh-CN" altLang="en-US" b="1" smtClean="0">
                <a:solidFill>
                  <a:srgbClr val="0000FF"/>
                </a:solidFill>
              </a:rPr>
              <a:t>免不了</a:t>
            </a:r>
            <a:r>
              <a:rPr lang="zh-CN" altLang="en-US" b="1" smtClean="0"/>
              <a:t>会担心。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en-US" b="1" smtClean="0"/>
              <a:t>在人生的道路上，</a:t>
            </a:r>
            <a:r>
              <a:rPr lang="zh-CN" altLang="en-US" b="1" smtClean="0">
                <a:solidFill>
                  <a:srgbClr val="0000FF"/>
                </a:solidFill>
              </a:rPr>
              <a:t>免不了</a:t>
            </a:r>
            <a:r>
              <a:rPr lang="zh-CN" altLang="en-US" b="1" smtClean="0"/>
              <a:t>会遇到一些困难。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/>
              <a:t>朋友来了，去飞机场接送、陪朋友游览</a:t>
            </a:r>
            <a:r>
              <a:rPr lang="zh-CN" altLang="en-US" b="1" smtClean="0">
                <a:solidFill>
                  <a:srgbClr val="FF0000"/>
                </a:solidFill>
              </a:rPr>
              <a:t>是</a:t>
            </a:r>
            <a:r>
              <a:rPr lang="zh-CN" altLang="en-US" b="1" smtClean="0">
                <a:solidFill>
                  <a:srgbClr val="0000FF"/>
                </a:solidFill>
              </a:rPr>
              <a:t>免不了</a:t>
            </a:r>
            <a:r>
              <a:rPr lang="zh-CN" altLang="en-US" b="1" smtClean="0">
                <a:solidFill>
                  <a:srgbClr val="FF0000"/>
                </a:solidFill>
              </a:rPr>
              <a:t>的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11188" y="4581525"/>
            <a:ext cx="8172450" cy="13255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3200" b="1" dirty="0" smtClean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3200" b="1" dirty="0" smtClean="0">
                <a:solidFill>
                  <a:srgbClr val="0000FF"/>
                </a:solidFill>
                <a:ea typeface="楷体_GB2312" pitchFamily="49" charset="-122"/>
              </a:rPr>
              <a:t>免</a:t>
            </a:r>
            <a:r>
              <a:rPr lang="zh-CN" altLang="en-US" sz="3200" b="1" dirty="0">
                <a:solidFill>
                  <a:srgbClr val="0000FF"/>
                </a:solidFill>
                <a:ea typeface="楷体_GB2312" pitchFamily="49" charset="-122"/>
              </a:rPr>
              <a:t>不了</a:t>
            </a:r>
            <a:r>
              <a:rPr lang="en-US" altLang="zh-CN" sz="3200" b="1" dirty="0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lang="zh-CN" altLang="en-US" sz="3200" b="1" dirty="0">
                <a:solidFill>
                  <a:srgbClr val="000000"/>
                </a:solidFill>
                <a:ea typeface="楷体_GB2312" pitchFamily="49" charset="-122"/>
              </a:rPr>
              <a:t>（会</a:t>
            </a:r>
            <a:r>
              <a:rPr lang="en-US" altLang="zh-CN" sz="3200" b="1" dirty="0">
                <a:solidFill>
                  <a:srgbClr val="000000"/>
                </a:solidFill>
                <a:ea typeface="楷体_GB2312" pitchFamily="49" charset="-122"/>
              </a:rPr>
              <a:t>/</a:t>
            </a:r>
            <a:r>
              <a:rPr lang="zh-CN" altLang="en-US" sz="3200" b="1" dirty="0">
                <a:solidFill>
                  <a:srgbClr val="000000"/>
                </a:solidFill>
                <a:ea typeface="楷体_GB2312" pitchFamily="49" charset="-122"/>
              </a:rPr>
              <a:t>要）动词性词语</a:t>
            </a:r>
            <a:r>
              <a:rPr lang="en-US" altLang="zh-CN" sz="3200" b="1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Char char="Ø"/>
            </a:pPr>
            <a:r>
              <a:rPr lang="en-US" altLang="zh-CN" sz="3200" b="1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lang="zh-CN" altLang="en-US" sz="3200" b="1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是</a:t>
            </a:r>
            <a:r>
              <a:rPr lang="zh-CN" altLang="en-US" sz="3200" b="1" dirty="0">
                <a:solidFill>
                  <a:srgbClr val="0000FF"/>
                </a:solidFill>
                <a:latin typeface="Arial" charset="0"/>
                <a:ea typeface="楷体_GB2312" pitchFamily="49" charset="-122"/>
              </a:rPr>
              <a:t>免不了</a:t>
            </a:r>
            <a:r>
              <a:rPr lang="zh-CN" altLang="en-US" sz="3200" b="1" dirty="0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的。</a:t>
            </a:r>
            <a:r>
              <a:rPr lang="en-US" altLang="zh-CN" sz="3200" b="1" dirty="0">
                <a:solidFill>
                  <a:srgbClr val="000000"/>
                </a:solidFill>
                <a:ea typeface="楷体_GB2312" pitchFamily="49" charset="-12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/>
      <p:bldP spid="4" grpId="0" animBg="1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2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4138</TotalTime>
  <Words>718</Words>
  <Application>Microsoft Office PowerPoint</Application>
  <PresentationFormat>全屏显示(4:3)</PresentationFormat>
  <Paragraphs>118</Paragraphs>
  <Slides>12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18</vt:i4>
      </vt:variant>
      <vt:variant>
        <vt:lpstr>幻灯片标题</vt:lpstr>
      </vt:variant>
      <vt:variant>
        <vt:i4>12</vt:i4>
      </vt:variant>
    </vt:vector>
  </HeadingPairs>
  <TitlesOfParts>
    <vt:vector size="30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20_Blends</vt:lpstr>
      <vt:lpstr>22_Blends</vt:lpstr>
      <vt:lpstr>PowerPoint 演示文稿</vt:lpstr>
      <vt:lpstr>语法复习：</vt:lpstr>
      <vt:lpstr>犯罪</vt:lpstr>
      <vt:lpstr>瘾</vt:lpstr>
      <vt:lpstr>下降</vt:lpstr>
      <vt:lpstr>生词（二）</vt:lpstr>
      <vt:lpstr>语法（四）：接连</vt:lpstr>
      <vt:lpstr>用“接连”完成句子或对话：</vt:lpstr>
      <vt:lpstr>语法（五）：免不了</vt:lpstr>
      <vt:lpstr>用“免不了”完成对话：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264</cp:revision>
  <dcterms:created xsi:type="dcterms:W3CDTF">2011-10-16T07:10:07Z</dcterms:created>
  <dcterms:modified xsi:type="dcterms:W3CDTF">2015-04-18T06:13:24Z</dcterms:modified>
</cp:coreProperties>
</file>