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7" r:id="rId5"/>
    <p:sldId id="263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23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57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2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95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54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71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28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38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5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93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25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20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4000" dirty="0" smtClean="0"/>
              <a:t>TARIMDA ÖRGÜTLENME VE KOOPERATİFÇİLİK DERS NOTLARI</a:t>
            </a:r>
            <a:br>
              <a:rPr lang="tr-TR" sz="4000" dirty="0" smtClean="0"/>
            </a:b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  <a:br>
              <a:rPr lang="tr-TR" dirty="0" smtClean="0"/>
            </a:br>
            <a:r>
              <a:rPr lang="tr-TR" dirty="0" smtClean="0"/>
              <a:t>Ankara Üniversitesi Ziraat Fakültesi Tarım Ekonomisi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498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İÇERİK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TARIMSAL AMAÇLI KOOPERATİFLER (TARIM HİZMET KOOPERATİFLERİ, TARIMSAL KALKINMA KOOPERATİFLERİ)</a:t>
            </a:r>
          </a:p>
        </p:txBody>
      </p:sp>
    </p:spTree>
    <p:extLst>
      <p:ext uri="{BB962C8B-B14F-4D97-AF65-F5344CB8AC3E}">
        <p14:creationId xmlns:p14="http://schemas.microsoft.com/office/powerpoint/2010/main" val="267612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TARIMSAL AMAÇLI KOOPERATİFLER (TARIM HİZMET KOOPERATİFLERİ, TARIMSAL KALKINMA KOOPERATİFLERİ)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1509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Tarım hizmet kooperatiflerinin amacı, esas itibariyle ortakları üreticilerin hayat koşullarını iyileştirmektir.</a:t>
            </a:r>
          </a:p>
        </p:txBody>
      </p:sp>
    </p:spTree>
    <p:extLst>
      <p:ext uri="{BB962C8B-B14F-4D97-AF65-F5344CB8AC3E}">
        <p14:creationId xmlns:p14="http://schemas.microsoft.com/office/powerpoint/2010/main" val="2176250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/>
              <a:t>TARIMSAL AMAÇLI KOOPERATİFLER (TARIM HİZMET KOOPERATİFLERİ, TARIMSAL KALKINMA KOOPERATİFLERİ)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91528"/>
            <a:ext cx="10515600" cy="4351338"/>
          </a:xfrm>
        </p:spPr>
        <p:txBody>
          <a:bodyPr/>
          <a:lstStyle/>
          <a:p>
            <a:pPr algn="just"/>
            <a:r>
              <a:rPr lang="tr-TR" dirty="0" smtClean="0"/>
              <a:t>Türkiye’de var olan ya da gelişme olanağı bulunan tarım hizmet kooperatifleri;</a:t>
            </a:r>
          </a:p>
          <a:p>
            <a:pPr algn="just"/>
            <a:r>
              <a:rPr lang="tr-TR" dirty="0" smtClean="0"/>
              <a:t>Makine kullanma kooperatifi</a:t>
            </a:r>
          </a:p>
          <a:p>
            <a:pPr algn="just"/>
            <a:r>
              <a:rPr lang="tr-TR" dirty="0" smtClean="0"/>
              <a:t>Sulama kooperatifi</a:t>
            </a:r>
          </a:p>
          <a:p>
            <a:pPr marL="0" indent="0" algn="just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3556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TARIMSAL AMAÇLI KOOPERATİFLER (TARIM HİZMET KOOPERATİFLERİ, TARIMSAL KALKINMA KOOPERATİFLERİ)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Damızlık yetiştirme kooperatifi</a:t>
            </a:r>
          </a:p>
          <a:p>
            <a:pPr algn="just"/>
            <a:r>
              <a:rPr lang="tr-TR" dirty="0"/>
              <a:t>Tarımsal muhasebe kooperatifi</a:t>
            </a:r>
          </a:p>
          <a:p>
            <a:pPr algn="just"/>
            <a:r>
              <a:rPr lang="tr-TR"/>
              <a:t>Köy sağlık kooperatifi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6145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TARIMSAL AMAÇLI KOOPERATİFLER (TARIM HİZMET KOOPERATİFLERİ, TARIMSAL KALKINMA KOOPERATİFLERİ)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Yonca kurutma kooperatifi</a:t>
            </a:r>
          </a:p>
          <a:p>
            <a:pPr algn="just"/>
            <a:r>
              <a:rPr lang="tr-TR" dirty="0" smtClean="0"/>
              <a:t>Soğuk hava deposu kooperatifi</a:t>
            </a:r>
          </a:p>
          <a:p>
            <a:pPr algn="just"/>
            <a:r>
              <a:rPr lang="tr-TR" dirty="0" smtClean="0"/>
              <a:t>Köyleri elektriklendirme kooperatifi</a:t>
            </a:r>
          </a:p>
          <a:p>
            <a:pPr algn="just"/>
            <a:r>
              <a:rPr lang="tr-TR" dirty="0" smtClean="0"/>
              <a:t>Tarımsal taşıma kooperatifi</a:t>
            </a:r>
          </a:p>
          <a:p>
            <a:pPr algn="just"/>
            <a:r>
              <a:rPr lang="tr-TR" dirty="0" smtClean="0"/>
              <a:t>Cenaze kaldırma kooperatifi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4766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TARIMSAL AMAÇLI KOOPERATİFLER (TARIM HİZMET KOOPERATİFLERİ, TARIMSAL KALKINMA KOOPERATİFLERİ)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Köy kalkınma kooperatifleri ilk olarak zamanında var olan Köy İşleri Bakanlığının özendirmesi ile kurulmaya başlanmıştır.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71678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TARIMSAL AMAÇLI KOOPERATİFLER (TARIM SATIŞ KOOPERATİFLERİ, TARIM İŞLEME KOOPERATİFLERİ, ARAZİ KULLANMA KOOPERATİFLERİ)</a:t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Köy kalkınma kooperatiflerinin amaçları;</a:t>
            </a:r>
          </a:p>
          <a:p>
            <a:pPr algn="just"/>
            <a:r>
              <a:rPr lang="tr-TR" dirty="0" smtClean="0"/>
              <a:t>Yerleşim sahasını düzenlemek</a:t>
            </a:r>
          </a:p>
          <a:p>
            <a:pPr algn="just"/>
            <a:r>
              <a:rPr lang="tr-TR" dirty="0" smtClean="0"/>
              <a:t>Ortakların, mesleki ve gerektiğinde zorunlu tüketim ihtiyaçlarını karşılamak</a:t>
            </a:r>
          </a:p>
          <a:p>
            <a:pPr algn="just"/>
            <a:r>
              <a:rPr lang="tr-TR" dirty="0" smtClean="0"/>
              <a:t>Tabi kaynaklardan faydalanılması</a:t>
            </a:r>
          </a:p>
        </p:txBody>
      </p:sp>
    </p:spTree>
    <p:extLst>
      <p:ext uri="{BB962C8B-B14F-4D97-AF65-F5344CB8AC3E}">
        <p14:creationId xmlns:p14="http://schemas.microsoft.com/office/powerpoint/2010/main" val="190841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192</Words>
  <Application>Microsoft Office PowerPoint</Application>
  <PresentationFormat>Geniş ekran</PresentationFormat>
  <Paragraphs>27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TARIMDA ÖRGÜTLENME VE KOOPERATİFÇİLİK DERS NOTLARI </vt:lpstr>
      <vt:lpstr>İÇERİK</vt:lpstr>
      <vt:lpstr>TARIMSAL AMAÇLI KOOPERATİFLER (TARIM HİZMET KOOPERATİFLERİ, TARIMSAL KALKINMA KOOPERATİFLERİ)</vt:lpstr>
      <vt:lpstr>TARIMSAL AMAÇLI KOOPERATİFLER (TARIM HİZMET KOOPERATİFLERİ, TARIMSAL KALKINMA KOOPERATİFLERİ)</vt:lpstr>
      <vt:lpstr>TARIMSAL AMAÇLI KOOPERATİFLER (TARIM HİZMET KOOPERATİFLERİ, TARIMSAL KALKINMA KOOPERATİFLERİ)</vt:lpstr>
      <vt:lpstr>TARIMSAL AMAÇLI KOOPERATİFLER (TARIM HİZMET KOOPERATİFLERİ, TARIMSAL KALKINMA KOOPERATİFLERİ)</vt:lpstr>
      <vt:lpstr>TARIMSAL AMAÇLI KOOPERATİFLER (TARIM HİZMET KOOPERATİFLERİ, TARIMSAL KALKINMA KOOPERATİFLERİ)</vt:lpstr>
      <vt:lpstr>TARIMSAL AMAÇLI KOOPERATİFLER (TARIM SATIŞ KOOPERATİFLERİ, TARIM İŞLEME KOOPERATİFLERİ, ARAZİ KULLANMA KOOPERATİFLERİ)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EKONOMİ DERS NOTLARI</dc:title>
  <dc:creator>hsssSSss ..</dc:creator>
  <cp:lastModifiedBy>hsssSSss ..</cp:lastModifiedBy>
  <cp:revision>18</cp:revision>
  <dcterms:created xsi:type="dcterms:W3CDTF">2018-01-02T09:23:55Z</dcterms:created>
  <dcterms:modified xsi:type="dcterms:W3CDTF">2019-11-13T12:12:39Z</dcterms:modified>
</cp:coreProperties>
</file>