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57" r:id="rId5"/>
    <p:sldId id="263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3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7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95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4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1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8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8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93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20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TARIMDA ÖRGÜTLENME VE KOOPERATİFÇİLİK DERS NOTLARI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  <a:br>
              <a:rPr lang="tr-TR" dirty="0" smtClean="0"/>
            </a:br>
            <a:r>
              <a:rPr lang="tr-TR" dirty="0" smtClean="0"/>
              <a:t>Ankara Üniversitesi Ziraat Fakültesi Tarım Ekonomisi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98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TARIMSAL AMAÇLI KOOPERATİFLER (TARIM HİZMET KOOPERATİFLERİ, TARIMSAL KALKINMA KOOPERATİFLERİ)</a:t>
            </a:r>
          </a:p>
        </p:txBody>
      </p:sp>
    </p:spTree>
    <p:extLst>
      <p:ext uri="{BB962C8B-B14F-4D97-AF65-F5344CB8AC3E}">
        <p14:creationId xmlns:p14="http://schemas.microsoft.com/office/powerpoint/2010/main" val="2676129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AMAÇLI KOOPERATİFLER (TARIM HİZMET KOOPERATİFLERİ, TARIMSAL KALKINMA KOOPERATİFLERİ)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1509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Tarım hizmet kooperatiflerinin amacı, esas itibariyle ortakları üreticilerin hayat koşullarını iyileştirmektir.</a:t>
            </a:r>
          </a:p>
        </p:txBody>
      </p:sp>
    </p:spTree>
    <p:extLst>
      <p:ext uri="{BB962C8B-B14F-4D97-AF65-F5344CB8AC3E}">
        <p14:creationId xmlns:p14="http://schemas.microsoft.com/office/powerpoint/2010/main" val="217625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TARIMSAL AMAÇLI KOOPERATİFLER (TARIM HİZMET KOOPERATİFLERİ, TARIMSAL KALKINMA KOOPERATİFLERİ)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91528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Türkiye’de var olan ya da gelişme olanağı bulunan tarım hizmet kooperatifleri;</a:t>
            </a:r>
          </a:p>
          <a:p>
            <a:pPr algn="just"/>
            <a:r>
              <a:rPr lang="tr-TR" dirty="0" smtClean="0"/>
              <a:t>Makine kullanma kooperatifi</a:t>
            </a:r>
          </a:p>
          <a:p>
            <a:pPr algn="just"/>
            <a:r>
              <a:rPr lang="tr-TR" dirty="0" smtClean="0"/>
              <a:t>Sulama kooperatifi</a:t>
            </a:r>
          </a:p>
          <a:p>
            <a:pPr marL="0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3556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TARIMSAL AMAÇLI KOOPERATİFLER (TARIM HİZMET KOOPERATİFLERİ, TARIMSAL KALKINMA KOOPERATİFLERİ)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Damızlık yetiştirme kooperatifi</a:t>
            </a:r>
          </a:p>
          <a:p>
            <a:pPr algn="just"/>
            <a:r>
              <a:rPr lang="tr-TR" dirty="0"/>
              <a:t>Tarımsal muhasebe kooperatifi</a:t>
            </a:r>
          </a:p>
          <a:p>
            <a:pPr algn="just"/>
            <a:r>
              <a:rPr lang="tr-TR"/>
              <a:t>Köy sağlık kooperatifi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145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AMAÇLI KOOPERATİFLER (TARIM HİZMET KOOPERATİFLERİ, TARIMSAL KALKINMA KOOPERATİFLERİ)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Yonca kurutma kooperatifi</a:t>
            </a:r>
          </a:p>
          <a:p>
            <a:pPr algn="just"/>
            <a:r>
              <a:rPr lang="tr-TR" dirty="0" smtClean="0"/>
              <a:t>Soğuk hava deposu kooperatifi</a:t>
            </a:r>
          </a:p>
          <a:p>
            <a:pPr algn="just"/>
            <a:r>
              <a:rPr lang="tr-TR" dirty="0" smtClean="0"/>
              <a:t>Köyleri elektriklendirme kooperatifi</a:t>
            </a:r>
          </a:p>
          <a:p>
            <a:pPr algn="just"/>
            <a:r>
              <a:rPr lang="tr-TR" dirty="0" smtClean="0"/>
              <a:t>Tarımsal taşıma kooperatifi</a:t>
            </a:r>
          </a:p>
          <a:p>
            <a:pPr algn="just"/>
            <a:r>
              <a:rPr lang="tr-TR" dirty="0" smtClean="0"/>
              <a:t>Cenaze kaldırma kooperatifi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766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AMAÇLI KOOPERATİFLER (TARIM HİZMET KOOPERATİFLERİ, TARIMSAL KALKINMA KOOPERATİFLERİ)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Köy kalkınma kooperatifleri ilk olarak zamanında var olan Köy İşleri Bakanlığının özendirmesi ile kurulmaya başlanmıştır.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1678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TARIMSAL AMAÇLI KOOPERATİFLER (TARIM SATIŞ KOOPERATİFLERİ, TARIM İŞLEME KOOPERATİFLERİ, ARAZİ KULLANMA KOOPERATİFLERİ)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Köy kalkınma kooperatiflerinin amaçları;</a:t>
            </a:r>
          </a:p>
          <a:p>
            <a:pPr algn="just"/>
            <a:r>
              <a:rPr lang="tr-TR" dirty="0" smtClean="0"/>
              <a:t>Yerleşim sahasını düzenlemek</a:t>
            </a:r>
          </a:p>
          <a:p>
            <a:pPr algn="just"/>
            <a:r>
              <a:rPr lang="tr-TR" dirty="0" smtClean="0"/>
              <a:t>Ortakların, mesleki ve gerektiğinde zorunlu tüketim ihtiyaçlarını karşılamak</a:t>
            </a:r>
          </a:p>
          <a:p>
            <a:pPr algn="just"/>
            <a:r>
              <a:rPr lang="tr-TR" dirty="0" smtClean="0"/>
              <a:t>Tabi kaynaklardan faydalanılması</a:t>
            </a:r>
          </a:p>
        </p:txBody>
      </p:sp>
    </p:spTree>
    <p:extLst>
      <p:ext uri="{BB962C8B-B14F-4D97-AF65-F5344CB8AC3E}">
        <p14:creationId xmlns:p14="http://schemas.microsoft.com/office/powerpoint/2010/main" val="190841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192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TARIMDA ÖRGÜTLENME VE KOOPERATİFÇİLİK DERS NOTLARI </vt:lpstr>
      <vt:lpstr>İÇERİK</vt:lpstr>
      <vt:lpstr>TARIMSAL AMAÇLI KOOPERATİFLER (TARIM HİZMET KOOPERATİFLERİ, TARIMSAL KALKINMA KOOPERATİFLERİ)</vt:lpstr>
      <vt:lpstr>TARIMSAL AMAÇLI KOOPERATİFLER (TARIM HİZMET KOOPERATİFLERİ, TARIMSAL KALKINMA KOOPERATİFLERİ)</vt:lpstr>
      <vt:lpstr>TARIMSAL AMAÇLI KOOPERATİFLER (TARIM HİZMET KOOPERATİFLERİ, TARIMSAL KALKINMA KOOPERATİFLERİ)</vt:lpstr>
      <vt:lpstr>TARIMSAL AMAÇLI KOOPERATİFLER (TARIM HİZMET KOOPERATİFLERİ, TARIMSAL KALKINMA KOOPERATİFLERİ)</vt:lpstr>
      <vt:lpstr>TARIMSAL AMAÇLI KOOPERATİFLER (TARIM HİZMET KOOPERATİFLERİ, TARIMSAL KALKINMA KOOPERATİFLERİ)</vt:lpstr>
      <vt:lpstr>TARIMSAL AMAÇLI KOOPERATİFLER (TARIM SATIŞ KOOPERATİFLERİ, TARIM İŞLEME KOOPERATİFLERİ, ARAZİ KULLANMA KOOPERATİFLERİ)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DERS NOTLARI</dc:title>
  <dc:creator>hsssSSss ..</dc:creator>
  <cp:lastModifiedBy>hsssSSss ..</cp:lastModifiedBy>
  <cp:revision>18</cp:revision>
  <dcterms:created xsi:type="dcterms:W3CDTF">2018-01-02T09:23:55Z</dcterms:created>
  <dcterms:modified xsi:type="dcterms:W3CDTF">2019-11-13T12:12:39Z</dcterms:modified>
</cp:coreProperties>
</file>