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745A55-9B14-4583-ABE1-A9CC4B0337D9}"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tr-TR"/>
        </a:p>
      </dgm:t>
    </dgm:pt>
    <dgm:pt modelId="{84EF6A9E-F856-41CE-8152-2A3FC3F0EE5B}">
      <dgm:prSet/>
      <dgm:spPr/>
      <dgm:t>
        <a:bodyPr/>
        <a:lstStyle/>
        <a:p>
          <a:r>
            <a:rPr lang="tr-TR" dirty="0" smtClean="0"/>
            <a:t>sınırlı mali özerklik </a:t>
          </a:r>
          <a:endParaRPr lang="tr-TR" dirty="0"/>
        </a:p>
      </dgm:t>
    </dgm:pt>
    <dgm:pt modelId="{FFFFB0E9-A6FF-47ED-AE4B-B12220C630B5}" type="parTrans" cxnId="{B9A6FB72-D355-4BAB-A3A2-D7C5C846D03F}">
      <dgm:prSet/>
      <dgm:spPr/>
    </dgm:pt>
    <dgm:pt modelId="{52E7B140-987A-4D78-A789-324FEEE295E2}" type="sibTrans" cxnId="{B9A6FB72-D355-4BAB-A3A2-D7C5C846D03F}">
      <dgm:prSet/>
      <dgm:spPr/>
    </dgm:pt>
    <dgm:pt modelId="{9AFCDF58-2C8A-49D2-8219-373ED90F662F}">
      <dgm:prSet/>
      <dgm:spPr/>
      <dgm:t>
        <a:bodyPr/>
        <a:lstStyle/>
        <a:p>
          <a:r>
            <a:rPr lang="tr-TR" dirty="0" smtClean="0"/>
            <a:t>geniş mali özerklik</a:t>
          </a:r>
          <a:endParaRPr lang="tr-TR" dirty="0"/>
        </a:p>
      </dgm:t>
    </dgm:pt>
    <dgm:pt modelId="{CC3A9E6E-59B3-4EF7-90BC-C95903838EE8}" type="parTrans" cxnId="{EEF30943-EAED-463F-A18C-832FB12C401C}">
      <dgm:prSet/>
      <dgm:spPr/>
    </dgm:pt>
    <dgm:pt modelId="{DB5A1840-5F15-4297-99B5-B01DBAEE2DD0}" type="sibTrans" cxnId="{EEF30943-EAED-463F-A18C-832FB12C401C}">
      <dgm:prSet/>
      <dgm:spPr/>
    </dgm:pt>
    <dgm:pt modelId="{C0C0B6EE-5E62-4484-9AE3-25BEB6759ED2}">
      <dgm:prSet/>
      <dgm:spPr/>
      <dgm:t>
        <a:bodyPr/>
        <a:lstStyle/>
        <a:p>
          <a:pPr rtl="0"/>
          <a:r>
            <a:rPr lang="tr-TR" dirty="0" smtClean="0"/>
            <a:t>merkezi</a:t>
          </a:r>
          <a:r>
            <a:rPr lang="tr-TR" baseline="0" dirty="0" smtClean="0"/>
            <a:t> devlete bağlılık</a:t>
          </a:r>
          <a:endParaRPr lang="tr-TR" dirty="0"/>
        </a:p>
      </dgm:t>
    </dgm:pt>
    <dgm:pt modelId="{D93FFF82-8075-42BF-ADB2-7240127819DE}" type="sibTrans" cxnId="{937743D5-43B6-414B-8D1F-EACBC67265A4}">
      <dgm:prSet/>
      <dgm:spPr/>
      <dgm:t>
        <a:bodyPr/>
        <a:lstStyle/>
        <a:p>
          <a:endParaRPr lang="tr-TR"/>
        </a:p>
      </dgm:t>
    </dgm:pt>
    <dgm:pt modelId="{2E3CC263-1D8F-4115-A8DE-C310AFB77E4B}" type="parTrans" cxnId="{937743D5-43B6-414B-8D1F-EACBC67265A4}">
      <dgm:prSet/>
      <dgm:spPr/>
      <dgm:t>
        <a:bodyPr/>
        <a:lstStyle/>
        <a:p>
          <a:endParaRPr lang="tr-TR"/>
        </a:p>
      </dgm:t>
    </dgm:pt>
    <dgm:pt modelId="{C57E294F-C862-4B25-9C39-9C58A175B1F7}" type="pres">
      <dgm:prSet presAssocID="{1D745A55-9B14-4583-ABE1-A9CC4B0337D9}" presName="compositeShape" presStyleCnt="0">
        <dgm:presLayoutVars>
          <dgm:dir/>
          <dgm:resizeHandles/>
        </dgm:presLayoutVars>
      </dgm:prSet>
      <dgm:spPr/>
    </dgm:pt>
    <dgm:pt modelId="{B4ECADB5-461E-4E30-ABDD-A7901B2D8F96}" type="pres">
      <dgm:prSet presAssocID="{1D745A55-9B14-4583-ABE1-A9CC4B0337D9}" presName="pyramid" presStyleLbl="node1" presStyleIdx="0" presStyleCnt="1"/>
      <dgm:spPr/>
    </dgm:pt>
    <dgm:pt modelId="{C2686C24-B9E1-489C-A387-4A80CD5876E1}" type="pres">
      <dgm:prSet presAssocID="{1D745A55-9B14-4583-ABE1-A9CC4B0337D9}" presName="theList" presStyleCnt="0"/>
      <dgm:spPr/>
    </dgm:pt>
    <dgm:pt modelId="{6F225690-875A-4A7B-A5F3-A395DD9BE342}" type="pres">
      <dgm:prSet presAssocID="{C0C0B6EE-5E62-4484-9AE3-25BEB6759ED2}" presName="aNode" presStyleLbl="fgAcc1" presStyleIdx="0" presStyleCnt="3" custLinFactNeighborX="1521">
        <dgm:presLayoutVars>
          <dgm:bulletEnabled val="1"/>
        </dgm:presLayoutVars>
      </dgm:prSet>
      <dgm:spPr/>
      <dgm:t>
        <a:bodyPr/>
        <a:lstStyle/>
        <a:p>
          <a:endParaRPr lang="tr-TR"/>
        </a:p>
      </dgm:t>
    </dgm:pt>
    <dgm:pt modelId="{D2D8BED6-7C75-4ED7-90D1-FFF75E89179C}" type="pres">
      <dgm:prSet presAssocID="{C0C0B6EE-5E62-4484-9AE3-25BEB6759ED2}" presName="aSpace" presStyleCnt="0"/>
      <dgm:spPr/>
    </dgm:pt>
    <dgm:pt modelId="{FEAE3AAD-1ABC-40B8-9CF3-64C82BC2CE7A}" type="pres">
      <dgm:prSet presAssocID="{84EF6A9E-F856-41CE-8152-2A3FC3F0EE5B}" presName="aNode" presStyleLbl="fgAcc1" presStyleIdx="1" presStyleCnt="3">
        <dgm:presLayoutVars>
          <dgm:bulletEnabled val="1"/>
        </dgm:presLayoutVars>
      </dgm:prSet>
      <dgm:spPr/>
      <dgm:t>
        <a:bodyPr/>
        <a:lstStyle/>
        <a:p>
          <a:endParaRPr lang="tr-TR"/>
        </a:p>
      </dgm:t>
    </dgm:pt>
    <dgm:pt modelId="{0BB63825-1355-4856-A83B-5F955396A827}" type="pres">
      <dgm:prSet presAssocID="{84EF6A9E-F856-41CE-8152-2A3FC3F0EE5B}" presName="aSpace" presStyleCnt="0"/>
      <dgm:spPr/>
    </dgm:pt>
    <dgm:pt modelId="{B39C18B6-6CA7-437F-9E17-077F94545B75}" type="pres">
      <dgm:prSet presAssocID="{9AFCDF58-2C8A-49D2-8219-373ED90F662F}" presName="aNode" presStyleLbl="fgAcc1" presStyleIdx="2" presStyleCnt="3">
        <dgm:presLayoutVars>
          <dgm:bulletEnabled val="1"/>
        </dgm:presLayoutVars>
      </dgm:prSet>
      <dgm:spPr/>
      <dgm:t>
        <a:bodyPr/>
        <a:lstStyle/>
        <a:p>
          <a:endParaRPr lang="tr-TR"/>
        </a:p>
      </dgm:t>
    </dgm:pt>
    <dgm:pt modelId="{20F8BF9A-1704-45DD-9C33-1C0C0781A409}" type="pres">
      <dgm:prSet presAssocID="{9AFCDF58-2C8A-49D2-8219-373ED90F662F}" presName="aSpace" presStyleCnt="0"/>
      <dgm:spPr/>
    </dgm:pt>
  </dgm:ptLst>
  <dgm:cxnLst>
    <dgm:cxn modelId="{6B41BE38-281C-46C4-9AFE-A25418DE9214}" type="presOf" srcId="{9AFCDF58-2C8A-49D2-8219-373ED90F662F}" destId="{B39C18B6-6CA7-437F-9E17-077F94545B75}" srcOrd="0" destOrd="0" presId="urn:microsoft.com/office/officeart/2005/8/layout/pyramid2"/>
    <dgm:cxn modelId="{B9A6FB72-D355-4BAB-A3A2-D7C5C846D03F}" srcId="{1D745A55-9B14-4583-ABE1-A9CC4B0337D9}" destId="{84EF6A9E-F856-41CE-8152-2A3FC3F0EE5B}" srcOrd="1" destOrd="0" parTransId="{FFFFB0E9-A6FF-47ED-AE4B-B12220C630B5}" sibTransId="{52E7B140-987A-4D78-A789-324FEEE295E2}"/>
    <dgm:cxn modelId="{EEF30943-EAED-463F-A18C-832FB12C401C}" srcId="{1D745A55-9B14-4583-ABE1-A9CC4B0337D9}" destId="{9AFCDF58-2C8A-49D2-8219-373ED90F662F}" srcOrd="2" destOrd="0" parTransId="{CC3A9E6E-59B3-4EF7-90BC-C95903838EE8}" sibTransId="{DB5A1840-5F15-4297-99B5-B01DBAEE2DD0}"/>
    <dgm:cxn modelId="{D90241D8-1C69-457E-9CD7-59EAC70ED467}" type="presOf" srcId="{C0C0B6EE-5E62-4484-9AE3-25BEB6759ED2}" destId="{6F225690-875A-4A7B-A5F3-A395DD9BE342}" srcOrd="0" destOrd="0" presId="urn:microsoft.com/office/officeart/2005/8/layout/pyramid2"/>
    <dgm:cxn modelId="{EF0FE959-18B0-4C9B-A803-83D932331638}" type="presOf" srcId="{1D745A55-9B14-4583-ABE1-A9CC4B0337D9}" destId="{C57E294F-C862-4B25-9C39-9C58A175B1F7}" srcOrd="0" destOrd="0" presId="urn:microsoft.com/office/officeart/2005/8/layout/pyramid2"/>
    <dgm:cxn modelId="{937743D5-43B6-414B-8D1F-EACBC67265A4}" srcId="{1D745A55-9B14-4583-ABE1-A9CC4B0337D9}" destId="{C0C0B6EE-5E62-4484-9AE3-25BEB6759ED2}" srcOrd="0" destOrd="0" parTransId="{2E3CC263-1D8F-4115-A8DE-C310AFB77E4B}" sibTransId="{D93FFF82-8075-42BF-ADB2-7240127819DE}"/>
    <dgm:cxn modelId="{CEFCE2DD-0A1B-4B1F-83DF-ACA98C1925C7}" type="presOf" srcId="{84EF6A9E-F856-41CE-8152-2A3FC3F0EE5B}" destId="{FEAE3AAD-1ABC-40B8-9CF3-64C82BC2CE7A}" srcOrd="0" destOrd="0" presId="urn:microsoft.com/office/officeart/2005/8/layout/pyramid2"/>
    <dgm:cxn modelId="{C71AC8C6-AEBE-4734-982E-178D4996238E}" type="presParOf" srcId="{C57E294F-C862-4B25-9C39-9C58A175B1F7}" destId="{B4ECADB5-461E-4E30-ABDD-A7901B2D8F96}" srcOrd="0" destOrd="0" presId="urn:microsoft.com/office/officeart/2005/8/layout/pyramid2"/>
    <dgm:cxn modelId="{864FFFB1-CBDE-4926-B3CE-DFC9D0D7408C}" type="presParOf" srcId="{C57E294F-C862-4B25-9C39-9C58A175B1F7}" destId="{C2686C24-B9E1-489C-A387-4A80CD5876E1}" srcOrd="1" destOrd="0" presId="urn:microsoft.com/office/officeart/2005/8/layout/pyramid2"/>
    <dgm:cxn modelId="{87DE0869-C81D-4707-A80E-D446714DF3C6}" type="presParOf" srcId="{C2686C24-B9E1-489C-A387-4A80CD5876E1}" destId="{6F225690-875A-4A7B-A5F3-A395DD9BE342}" srcOrd="0" destOrd="0" presId="urn:microsoft.com/office/officeart/2005/8/layout/pyramid2"/>
    <dgm:cxn modelId="{3A77A649-AF13-4190-BACE-9CD08955349E}" type="presParOf" srcId="{C2686C24-B9E1-489C-A387-4A80CD5876E1}" destId="{D2D8BED6-7C75-4ED7-90D1-FFF75E89179C}" srcOrd="1" destOrd="0" presId="urn:microsoft.com/office/officeart/2005/8/layout/pyramid2"/>
    <dgm:cxn modelId="{953C00FB-5620-4620-A86E-936A183D3C91}" type="presParOf" srcId="{C2686C24-B9E1-489C-A387-4A80CD5876E1}" destId="{FEAE3AAD-1ABC-40B8-9CF3-64C82BC2CE7A}" srcOrd="2" destOrd="0" presId="urn:microsoft.com/office/officeart/2005/8/layout/pyramid2"/>
    <dgm:cxn modelId="{971E2E8C-891B-474B-9DE8-4B1AE4130E61}" type="presParOf" srcId="{C2686C24-B9E1-489C-A387-4A80CD5876E1}" destId="{0BB63825-1355-4856-A83B-5F955396A827}" srcOrd="3" destOrd="0" presId="urn:microsoft.com/office/officeart/2005/8/layout/pyramid2"/>
    <dgm:cxn modelId="{4ECDB2CC-79A1-43AE-9CA3-4EB350B5B011}" type="presParOf" srcId="{C2686C24-B9E1-489C-A387-4A80CD5876E1}" destId="{B39C18B6-6CA7-437F-9E17-077F94545B75}" srcOrd="4" destOrd="0" presId="urn:microsoft.com/office/officeart/2005/8/layout/pyramid2"/>
    <dgm:cxn modelId="{62EB3D97-B733-4B6D-BA5C-392705DDA43A}" type="presParOf" srcId="{C2686C24-B9E1-489C-A387-4A80CD5876E1}" destId="{20F8BF9A-1704-45DD-9C33-1C0C0781A409}"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D62E8B-FA74-45C3-B868-734F42EF41FB}" type="doc">
      <dgm:prSet loTypeId="urn:microsoft.com/office/officeart/2005/8/layout/vList3" loCatId="list" qsTypeId="urn:microsoft.com/office/officeart/2005/8/quickstyle/simple1" qsCatId="simple" csTypeId="urn:microsoft.com/office/officeart/2005/8/colors/accent1_2" csCatId="accent1" phldr="1"/>
      <dgm:spPr/>
    </dgm:pt>
    <dgm:pt modelId="{3B805A25-F1C0-48C8-9A65-53FDC0617961}">
      <dgm:prSet phldrT="[Metin]" custT="1"/>
      <dgm:spPr/>
      <dgm:t>
        <a:bodyPr/>
        <a:lstStyle/>
        <a:p>
          <a:r>
            <a:rPr lang="tr-TR" sz="4000" dirty="0" smtClean="0"/>
            <a:t>Hukuk Devleti </a:t>
          </a:r>
          <a:endParaRPr lang="tr-TR" sz="4000" dirty="0"/>
        </a:p>
      </dgm:t>
    </dgm:pt>
    <dgm:pt modelId="{A0F370BC-E124-401C-B357-CDB7DE2D4C2B}" type="parTrans" cxnId="{07895666-8BD3-4DBB-9FAA-743624116E3A}">
      <dgm:prSet/>
      <dgm:spPr/>
      <dgm:t>
        <a:bodyPr/>
        <a:lstStyle/>
        <a:p>
          <a:endParaRPr lang="tr-TR"/>
        </a:p>
      </dgm:t>
    </dgm:pt>
    <dgm:pt modelId="{720C20A7-9AE7-4592-A1C2-10283F818EF0}" type="sibTrans" cxnId="{07895666-8BD3-4DBB-9FAA-743624116E3A}">
      <dgm:prSet/>
      <dgm:spPr/>
      <dgm:t>
        <a:bodyPr/>
        <a:lstStyle/>
        <a:p>
          <a:endParaRPr lang="tr-TR"/>
        </a:p>
      </dgm:t>
    </dgm:pt>
    <dgm:pt modelId="{E927583F-9019-467C-A33B-6329B79CEDA6}">
      <dgm:prSet phldrT="[Metin]" custT="1"/>
      <dgm:spPr/>
      <dgm:t>
        <a:bodyPr/>
        <a:lstStyle/>
        <a:p>
          <a:r>
            <a:rPr lang="tr-TR" sz="4000" dirty="0" smtClean="0"/>
            <a:t>Sosyal Devlet</a:t>
          </a:r>
          <a:endParaRPr lang="tr-TR" sz="4000" dirty="0"/>
        </a:p>
      </dgm:t>
    </dgm:pt>
    <dgm:pt modelId="{29166100-455E-404B-9944-FDA5A3D6358D}" type="parTrans" cxnId="{B760AC52-ADC9-4DD5-AA3C-ED4A58A157CE}">
      <dgm:prSet/>
      <dgm:spPr/>
      <dgm:t>
        <a:bodyPr/>
        <a:lstStyle/>
        <a:p>
          <a:endParaRPr lang="tr-TR"/>
        </a:p>
      </dgm:t>
    </dgm:pt>
    <dgm:pt modelId="{F6124FF9-9E17-44FA-B246-76DD4B29D5F6}" type="sibTrans" cxnId="{B760AC52-ADC9-4DD5-AA3C-ED4A58A157CE}">
      <dgm:prSet/>
      <dgm:spPr/>
      <dgm:t>
        <a:bodyPr/>
        <a:lstStyle/>
        <a:p>
          <a:endParaRPr lang="tr-TR"/>
        </a:p>
      </dgm:t>
    </dgm:pt>
    <dgm:pt modelId="{E7D2A2AE-E653-4006-85F9-5CB505C7319D}">
      <dgm:prSet phldrT="[Metin]" custT="1"/>
      <dgm:spPr/>
      <dgm:t>
        <a:bodyPr/>
        <a:lstStyle/>
        <a:p>
          <a:r>
            <a:rPr lang="tr-TR" sz="4000" dirty="0" smtClean="0"/>
            <a:t>Uluslararası Anlaşmalar</a:t>
          </a:r>
          <a:endParaRPr lang="tr-TR" sz="4000" dirty="0"/>
        </a:p>
      </dgm:t>
    </dgm:pt>
    <dgm:pt modelId="{0FACC8B8-A32D-43F3-ABC3-A634DA6786F6}" type="parTrans" cxnId="{362060FC-EF27-4FDC-BA75-191DCC662EF8}">
      <dgm:prSet/>
      <dgm:spPr/>
      <dgm:t>
        <a:bodyPr/>
        <a:lstStyle/>
        <a:p>
          <a:endParaRPr lang="tr-TR"/>
        </a:p>
      </dgm:t>
    </dgm:pt>
    <dgm:pt modelId="{DF243D93-9273-4A8C-95BD-72A89F1C0C75}" type="sibTrans" cxnId="{362060FC-EF27-4FDC-BA75-191DCC662EF8}">
      <dgm:prSet/>
      <dgm:spPr/>
      <dgm:t>
        <a:bodyPr/>
        <a:lstStyle/>
        <a:p>
          <a:endParaRPr lang="tr-TR"/>
        </a:p>
      </dgm:t>
    </dgm:pt>
    <dgm:pt modelId="{5F4BA368-672D-45A3-A61E-96E8935D5742}" type="pres">
      <dgm:prSet presAssocID="{F3D62E8B-FA74-45C3-B868-734F42EF41FB}" presName="linearFlow" presStyleCnt="0">
        <dgm:presLayoutVars>
          <dgm:dir/>
          <dgm:resizeHandles val="exact"/>
        </dgm:presLayoutVars>
      </dgm:prSet>
      <dgm:spPr/>
    </dgm:pt>
    <dgm:pt modelId="{3CD85238-90B4-43D9-AD95-10A522CDB65D}" type="pres">
      <dgm:prSet presAssocID="{3B805A25-F1C0-48C8-9A65-53FDC0617961}" presName="composite" presStyleCnt="0"/>
      <dgm:spPr/>
    </dgm:pt>
    <dgm:pt modelId="{72C44843-6AC1-49DB-B17C-441E20DFD547}" type="pres">
      <dgm:prSet presAssocID="{3B805A25-F1C0-48C8-9A65-53FDC0617961}" presName="imgShp" presStyleLbl="fgImgPlace1" presStyleIdx="0" presStyleCnt="3"/>
      <dgm:spPr/>
    </dgm:pt>
    <dgm:pt modelId="{AE6A86BE-969A-4AD7-9278-CF4AB1017226}" type="pres">
      <dgm:prSet presAssocID="{3B805A25-F1C0-48C8-9A65-53FDC0617961}" presName="txShp" presStyleLbl="node1" presStyleIdx="0" presStyleCnt="3" custLinFactNeighborX="2461" custLinFactNeighborY="2669">
        <dgm:presLayoutVars>
          <dgm:bulletEnabled val="1"/>
        </dgm:presLayoutVars>
      </dgm:prSet>
      <dgm:spPr/>
    </dgm:pt>
    <dgm:pt modelId="{0775DA93-11E1-418E-BF06-6FE4931FBDEA}" type="pres">
      <dgm:prSet presAssocID="{720C20A7-9AE7-4592-A1C2-10283F818EF0}" presName="spacing" presStyleCnt="0"/>
      <dgm:spPr/>
    </dgm:pt>
    <dgm:pt modelId="{2739EE98-1259-4C09-BC7F-EB92C242C8C5}" type="pres">
      <dgm:prSet presAssocID="{E927583F-9019-467C-A33B-6329B79CEDA6}" presName="composite" presStyleCnt="0"/>
      <dgm:spPr/>
    </dgm:pt>
    <dgm:pt modelId="{D63DB860-CA5B-48CC-8187-08895709D752}" type="pres">
      <dgm:prSet presAssocID="{E927583F-9019-467C-A33B-6329B79CEDA6}" presName="imgShp" presStyleLbl="fgImgPlace1" presStyleIdx="1" presStyleCnt="3"/>
      <dgm:spPr/>
    </dgm:pt>
    <dgm:pt modelId="{E8B7CCF3-237D-486B-9F34-DF395029F8A4}" type="pres">
      <dgm:prSet presAssocID="{E927583F-9019-467C-A33B-6329B79CEDA6}" presName="txShp" presStyleLbl="node1" presStyleIdx="1" presStyleCnt="3">
        <dgm:presLayoutVars>
          <dgm:bulletEnabled val="1"/>
        </dgm:presLayoutVars>
      </dgm:prSet>
      <dgm:spPr/>
    </dgm:pt>
    <dgm:pt modelId="{949B8B5C-6BB5-4B40-A1E5-555501F6FF04}" type="pres">
      <dgm:prSet presAssocID="{F6124FF9-9E17-44FA-B246-76DD4B29D5F6}" presName="spacing" presStyleCnt="0"/>
      <dgm:spPr/>
    </dgm:pt>
    <dgm:pt modelId="{04E9007C-CC8F-4A40-BEFB-5EDDC71B61B7}" type="pres">
      <dgm:prSet presAssocID="{E7D2A2AE-E653-4006-85F9-5CB505C7319D}" presName="composite" presStyleCnt="0"/>
      <dgm:spPr/>
    </dgm:pt>
    <dgm:pt modelId="{6BFF6705-849A-4C4C-9FC6-60FFF1C31FAC}" type="pres">
      <dgm:prSet presAssocID="{E7D2A2AE-E653-4006-85F9-5CB505C7319D}" presName="imgShp" presStyleLbl="fgImgPlace1" presStyleIdx="2" presStyleCnt="3"/>
      <dgm:spPr/>
    </dgm:pt>
    <dgm:pt modelId="{B6B6FE06-CC4E-4819-B5EB-64181C5DE9AA}" type="pres">
      <dgm:prSet presAssocID="{E7D2A2AE-E653-4006-85F9-5CB505C7319D}" presName="txShp" presStyleLbl="node1" presStyleIdx="2" presStyleCnt="3">
        <dgm:presLayoutVars>
          <dgm:bulletEnabled val="1"/>
        </dgm:presLayoutVars>
      </dgm:prSet>
      <dgm:spPr/>
      <dgm:t>
        <a:bodyPr/>
        <a:lstStyle/>
        <a:p>
          <a:endParaRPr lang="tr-TR"/>
        </a:p>
      </dgm:t>
    </dgm:pt>
  </dgm:ptLst>
  <dgm:cxnLst>
    <dgm:cxn modelId="{6F7443B5-DC0B-47C8-AF4C-48DC353A5B29}" type="presOf" srcId="{E7D2A2AE-E653-4006-85F9-5CB505C7319D}" destId="{B6B6FE06-CC4E-4819-B5EB-64181C5DE9AA}" srcOrd="0" destOrd="0" presId="urn:microsoft.com/office/officeart/2005/8/layout/vList3"/>
    <dgm:cxn modelId="{97E882A7-8429-4CDF-ADBF-FAB17A1849E1}" type="presOf" srcId="{3B805A25-F1C0-48C8-9A65-53FDC0617961}" destId="{AE6A86BE-969A-4AD7-9278-CF4AB1017226}" srcOrd="0" destOrd="0" presId="urn:microsoft.com/office/officeart/2005/8/layout/vList3"/>
    <dgm:cxn modelId="{362060FC-EF27-4FDC-BA75-191DCC662EF8}" srcId="{F3D62E8B-FA74-45C3-B868-734F42EF41FB}" destId="{E7D2A2AE-E653-4006-85F9-5CB505C7319D}" srcOrd="2" destOrd="0" parTransId="{0FACC8B8-A32D-43F3-ABC3-A634DA6786F6}" sibTransId="{DF243D93-9273-4A8C-95BD-72A89F1C0C75}"/>
    <dgm:cxn modelId="{E7026BE5-84F2-4341-BC01-3E3C0C699B72}" type="presOf" srcId="{F3D62E8B-FA74-45C3-B868-734F42EF41FB}" destId="{5F4BA368-672D-45A3-A61E-96E8935D5742}" srcOrd="0" destOrd="0" presId="urn:microsoft.com/office/officeart/2005/8/layout/vList3"/>
    <dgm:cxn modelId="{B760AC52-ADC9-4DD5-AA3C-ED4A58A157CE}" srcId="{F3D62E8B-FA74-45C3-B868-734F42EF41FB}" destId="{E927583F-9019-467C-A33B-6329B79CEDA6}" srcOrd="1" destOrd="0" parTransId="{29166100-455E-404B-9944-FDA5A3D6358D}" sibTransId="{F6124FF9-9E17-44FA-B246-76DD4B29D5F6}"/>
    <dgm:cxn modelId="{07895666-8BD3-4DBB-9FAA-743624116E3A}" srcId="{F3D62E8B-FA74-45C3-B868-734F42EF41FB}" destId="{3B805A25-F1C0-48C8-9A65-53FDC0617961}" srcOrd="0" destOrd="0" parTransId="{A0F370BC-E124-401C-B357-CDB7DE2D4C2B}" sibTransId="{720C20A7-9AE7-4592-A1C2-10283F818EF0}"/>
    <dgm:cxn modelId="{B10D4C31-1D95-4F05-B71C-22E050F14A20}" type="presOf" srcId="{E927583F-9019-467C-A33B-6329B79CEDA6}" destId="{E8B7CCF3-237D-486B-9F34-DF395029F8A4}" srcOrd="0" destOrd="0" presId="urn:microsoft.com/office/officeart/2005/8/layout/vList3"/>
    <dgm:cxn modelId="{1B42FCCC-8FFB-4933-BA6F-2429E63EBB04}" type="presParOf" srcId="{5F4BA368-672D-45A3-A61E-96E8935D5742}" destId="{3CD85238-90B4-43D9-AD95-10A522CDB65D}" srcOrd="0" destOrd="0" presId="urn:microsoft.com/office/officeart/2005/8/layout/vList3"/>
    <dgm:cxn modelId="{E5C94D91-2699-417E-A926-EFF867F733E1}" type="presParOf" srcId="{3CD85238-90B4-43D9-AD95-10A522CDB65D}" destId="{72C44843-6AC1-49DB-B17C-441E20DFD547}" srcOrd="0" destOrd="0" presId="urn:microsoft.com/office/officeart/2005/8/layout/vList3"/>
    <dgm:cxn modelId="{05E6BB88-F7AA-44FD-8E03-016FA4BA0B1A}" type="presParOf" srcId="{3CD85238-90B4-43D9-AD95-10A522CDB65D}" destId="{AE6A86BE-969A-4AD7-9278-CF4AB1017226}" srcOrd="1" destOrd="0" presId="urn:microsoft.com/office/officeart/2005/8/layout/vList3"/>
    <dgm:cxn modelId="{C15DF325-1E49-450E-86DB-E4299D11C8DE}" type="presParOf" srcId="{5F4BA368-672D-45A3-A61E-96E8935D5742}" destId="{0775DA93-11E1-418E-BF06-6FE4931FBDEA}" srcOrd="1" destOrd="0" presId="urn:microsoft.com/office/officeart/2005/8/layout/vList3"/>
    <dgm:cxn modelId="{57E54929-CED7-438B-9B2F-2E4BD601B32B}" type="presParOf" srcId="{5F4BA368-672D-45A3-A61E-96E8935D5742}" destId="{2739EE98-1259-4C09-BC7F-EB92C242C8C5}" srcOrd="2" destOrd="0" presId="urn:microsoft.com/office/officeart/2005/8/layout/vList3"/>
    <dgm:cxn modelId="{5216F6F3-578A-4DD3-8800-C211A837AA52}" type="presParOf" srcId="{2739EE98-1259-4C09-BC7F-EB92C242C8C5}" destId="{D63DB860-CA5B-48CC-8187-08895709D752}" srcOrd="0" destOrd="0" presId="urn:microsoft.com/office/officeart/2005/8/layout/vList3"/>
    <dgm:cxn modelId="{76EE9EBF-C2C0-4E99-926B-09C12B8A5FB4}" type="presParOf" srcId="{2739EE98-1259-4C09-BC7F-EB92C242C8C5}" destId="{E8B7CCF3-237D-486B-9F34-DF395029F8A4}" srcOrd="1" destOrd="0" presId="urn:microsoft.com/office/officeart/2005/8/layout/vList3"/>
    <dgm:cxn modelId="{356D8444-D02B-4E8D-B375-177728908D63}" type="presParOf" srcId="{5F4BA368-672D-45A3-A61E-96E8935D5742}" destId="{949B8B5C-6BB5-4B40-A1E5-555501F6FF04}" srcOrd="3" destOrd="0" presId="urn:microsoft.com/office/officeart/2005/8/layout/vList3"/>
    <dgm:cxn modelId="{2FC85241-8964-4C64-B393-8DD4492A0F2F}" type="presParOf" srcId="{5F4BA368-672D-45A3-A61E-96E8935D5742}" destId="{04E9007C-CC8F-4A40-BEFB-5EDDC71B61B7}" srcOrd="4" destOrd="0" presId="urn:microsoft.com/office/officeart/2005/8/layout/vList3"/>
    <dgm:cxn modelId="{B615F6F9-95E2-42DE-B789-6CD25779CF43}" type="presParOf" srcId="{04E9007C-CC8F-4A40-BEFB-5EDDC71B61B7}" destId="{6BFF6705-849A-4C4C-9FC6-60FFF1C31FAC}" srcOrd="0" destOrd="0" presId="urn:microsoft.com/office/officeart/2005/8/layout/vList3"/>
    <dgm:cxn modelId="{B61CE6C2-EEC9-44B6-9104-5082F6D8692B}" type="presParOf" srcId="{04E9007C-CC8F-4A40-BEFB-5EDDC71B61B7}" destId="{B6B6FE06-CC4E-4819-B5EB-64181C5DE9A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EC4D3D-DA29-486B-94B5-0DBDEA053B9B}"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tr-TR"/>
        </a:p>
      </dgm:t>
    </dgm:pt>
    <dgm:pt modelId="{A8CAEE6C-05A6-4DBE-9E07-52B098ACD251}">
      <dgm:prSet phldrT="[Metin]"/>
      <dgm:spPr/>
      <dgm:t>
        <a:bodyPr/>
        <a:lstStyle/>
        <a:p>
          <a:r>
            <a:rPr lang="tr-TR" dirty="0" smtClean="0"/>
            <a:t>Hukuk devleti</a:t>
          </a:r>
          <a:endParaRPr lang="tr-TR" dirty="0"/>
        </a:p>
      </dgm:t>
    </dgm:pt>
    <dgm:pt modelId="{99DBB100-C2F7-4FFB-BDAD-7613AD5B2A3B}" type="parTrans" cxnId="{BB26A311-B9C4-48A4-9AC3-8D6787905349}">
      <dgm:prSet/>
      <dgm:spPr/>
      <dgm:t>
        <a:bodyPr/>
        <a:lstStyle/>
        <a:p>
          <a:endParaRPr lang="tr-TR"/>
        </a:p>
      </dgm:t>
    </dgm:pt>
    <dgm:pt modelId="{EF0F77BC-199B-4555-8EAF-93E573968608}" type="sibTrans" cxnId="{BB26A311-B9C4-48A4-9AC3-8D6787905349}">
      <dgm:prSet/>
      <dgm:spPr/>
      <dgm:t>
        <a:bodyPr/>
        <a:lstStyle/>
        <a:p>
          <a:endParaRPr lang="tr-TR"/>
        </a:p>
      </dgm:t>
    </dgm:pt>
    <dgm:pt modelId="{F5401CB0-9A26-4288-9261-5114916CDBF1}">
      <dgm:prSet phldrT="[Metin]" custT="1"/>
      <dgm:spPr/>
      <dgm:t>
        <a:bodyPr/>
        <a:lstStyle/>
        <a:p>
          <a:r>
            <a:rPr lang="tr-TR" sz="1800" dirty="0" smtClean="0"/>
            <a:t>Yasal idare</a:t>
          </a:r>
          <a:endParaRPr lang="tr-TR" sz="1800" dirty="0"/>
        </a:p>
      </dgm:t>
    </dgm:pt>
    <dgm:pt modelId="{63C87E4B-E9C6-43D1-A1C0-AE452543E18A}" type="parTrans" cxnId="{3C8A17E9-F82E-4C25-87C0-AEA5DD9DED3A}">
      <dgm:prSet/>
      <dgm:spPr/>
      <dgm:t>
        <a:bodyPr/>
        <a:lstStyle/>
        <a:p>
          <a:endParaRPr lang="tr-TR"/>
        </a:p>
      </dgm:t>
    </dgm:pt>
    <dgm:pt modelId="{5F2814A6-163B-4DEB-B772-E063A36D2E24}" type="sibTrans" cxnId="{3C8A17E9-F82E-4C25-87C0-AEA5DD9DED3A}">
      <dgm:prSet/>
      <dgm:spPr/>
      <dgm:t>
        <a:bodyPr/>
        <a:lstStyle/>
        <a:p>
          <a:endParaRPr lang="tr-TR"/>
        </a:p>
      </dgm:t>
    </dgm:pt>
    <dgm:pt modelId="{E656A208-C3E1-4E6E-8BB1-D08DAC51210F}">
      <dgm:prSet phldrT="[Metin]" custT="1"/>
      <dgm:spPr/>
      <dgm:t>
        <a:bodyPr/>
        <a:lstStyle/>
        <a:p>
          <a:r>
            <a:rPr lang="tr-TR" sz="1000" dirty="0" smtClean="0"/>
            <a:t>Mali sorumluluk</a:t>
          </a:r>
          <a:endParaRPr lang="tr-TR" sz="1000" dirty="0"/>
        </a:p>
      </dgm:t>
    </dgm:pt>
    <dgm:pt modelId="{4D191661-B928-4492-94C0-E60739CB2E97}" type="parTrans" cxnId="{066F357D-F89F-4E1A-8AA0-1AA993AF7ABB}">
      <dgm:prSet/>
      <dgm:spPr/>
      <dgm:t>
        <a:bodyPr/>
        <a:lstStyle/>
        <a:p>
          <a:endParaRPr lang="tr-TR"/>
        </a:p>
      </dgm:t>
    </dgm:pt>
    <dgm:pt modelId="{5066D0E3-A652-40BE-AA0E-B69AC7DF3557}" type="sibTrans" cxnId="{066F357D-F89F-4E1A-8AA0-1AA993AF7ABB}">
      <dgm:prSet/>
      <dgm:spPr/>
      <dgm:t>
        <a:bodyPr/>
        <a:lstStyle/>
        <a:p>
          <a:endParaRPr lang="tr-TR"/>
        </a:p>
      </dgm:t>
    </dgm:pt>
    <dgm:pt modelId="{50E1FBA7-430D-4863-AD24-C24A4E5C15DA}">
      <dgm:prSet phldrT="[Metin]" custT="1"/>
      <dgm:spPr/>
      <dgm:t>
        <a:bodyPr/>
        <a:lstStyle/>
        <a:p>
          <a:r>
            <a:rPr lang="tr-TR" sz="1200" dirty="0" smtClean="0"/>
            <a:t>Yargısal denetim</a:t>
          </a:r>
          <a:endParaRPr lang="tr-TR" sz="1200" dirty="0"/>
        </a:p>
      </dgm:t>
    </dgm:pt>
    <dgm:pt modelId="{00F22449-8B4A-46A7-98AC-64662D6B6367}" type="parTrans" cxnId="{4D50B50B-EF33-4B38-BB9D-F6D1211E5811}">
      <dgm:prSet/>
      <dgm:spPr/>
      <dgm:t>
        <a:bodyPr/>
        <a:lstStyle/>
        <a:p>
          <a:endParaRPr lang="tr-TR"/>
        </a:p>
      </dgm:t>
    </dgm:pt>
    <dgm:pt modelId="{AC82A42C-5939-432D-A9F9-27C22A2835C6}" type="sibTrans" cxnId="{4D50B50B-EF33-4B38-BB9D-F6D1211E5811}">
      <dgm:prSet/>
      <dgm:spPr/>
      <dgm:t>
        <a:bodyPr/>
        <a:lstStyle/>
        <a:p>
          <a:endParaRPr lang="tr-TR"/>
        </a:p>
      </dgm:t>
    </dgm:pt>
    <dgm:pt modelId="{472FC92F-B3CD-4620-B7F2-927B5712BB46}">
      <dgm:prSet custT="1"/>
      <dgm:spPr/>
      <dgm:t>
        <a:bodyPr/>
        <a:lstStyle/>
        <a:p>
          <a:r>
            <a:rPr lang="tr-TR" sz="1200" dirty="0" smtClean="0"/>
            <a:t>Yasaların genelliği</a:t>
          </a:r>
          <a:endParaRPr lang="tr-TR" sz="1200" dirty="0"/>
        </a:p>
      </dgm:t>
    </dgm:pt>
    <dgm:pt modelId="{329465F5-623E-4707-A040-E37A5D0636B6}" type="parTrans" cxnId="{AAC11D7A-4D78-4FE9-B876-A578620C35A7}">
      <dgm:prSet/>
      <dgm:spPr/>
      <dgm:t>
        <a:bodyPr/>
        <a:lstStyle/>
        <a:p>
          <a:endParaRPr lang="tr-TR"/>
        </a:p>
      </dgm:t>
    </dgm:pt>
    <dgm:pt modelId="{2D5B930A-6085-4E64-8351-2BE717F3048D}" type="sibTrans" cxnId="{AAC11D7A-4D78-4FE9-B876-A578620C35A7}">
      <dgm:prSet/>
      <dgm:spPr/>
      <dgm:t>
        <a:bodyPr/>
        <a:lstStyle/>
        <a:p>
          <a:endParaRPr lang="tr-TR"/>
        </a:p>
      </dgm:t>
    </dgm:pt>
    <dgm:pt modelId="{15B23AD0-2EF1-4A49-AEFA-4C42486E93E7}">
      <dgm:prSet custT="1"/>
      <dgm:spPr/>
      <dgm:t>
        <a:bodyPr/>
        <a:lstStyle/>
        <a:p>
          <a:r>
            <a:rPr lang="tr-TR" sz="1400" dirty="0" smtClean="0"/>
            <a:t>Yasa önünde eşitlik</a:t>
          </a:r>
          <a:endParaRPr lang="tr-TR" sz="1400" dirty="0"/>
        </a:p>
      </dgm:t>
    </dgm:pt>
    <dgm:pt modelId="{1CB40D4C-D9B6-450E-81C2-57330470B821}" type="parTrans" cxnId="{C228778C-713A-4BB2-9D73-B268F94F280E}">
      <dgm:prSet/>
      <dgm:spPr/>
      <dgm:t>
        <a:bodyPr/>
        <a:lstStyle/>
        <a:p>
          <a:endParaRPr lang="tr-TR"/>
        </a:p>
      </dgm:t>
    </dgm:pt>
    <dgm:pt modelId="{EACA74A2-491C-48C8-BAC5-A4C9CAA916CD}" type="sibTrans" cxnId="{C228778C-713A-4BB2-9D73-B268F94F280E}">
      <dgm:prSet/>
      <dgm:spPr/>
      <dgm:t>
        <a:bodyPr/>
        <a:lstStyle/>
        <a:p>
          <a:endParaRPr lang="tr-TR"/>
        </a:p>
      </dgm:t>
    </dgm:pt>
    <dgm:pt modelId="{CBC24485-AD1A-47F9-AF32-E2A2CC7DB5F7}">
      <dgm:prSet custT="1"/>
      <dgm:spPr/>
      <dgm:t>
        <a:bodyPr/>
        <a:lstStyle/>
        <a:p>
          <a:r>
            <a:rPr lang="tr-TR" sz="1050" dirty="0" smtClean="0"/>
            <a:t>Kazanılmış haklara saygı</a:t>
          </a:r>
          <a:endParaRPr lang="tr-TR" sz="1050" dirty="0"/>
        </a:p>
      </dgm:t>
    </dgm:pt>
    <dgm:pt modelId="{4FD8779A-7AB9-485A-B36D-A6F4DAD96154}" type="parTrans" cxnId="{C409872A-7D90-4E03-94D3-8CEDE1DF7598}">
      <dgm:prSet/>
      <dgm:spPr/>
      <dgm:t>
        <a:bodyPr/>
        <a:lstStyle/>
        <a:p>
          <a:endParaRPr lang="tr-TR"/>
        </a:p>
      </dgm:t>
    </dgm:pt>
    <dgm:pt modelId="{F452468D-07E0-4F4D-8D27-52768738CEA5}" type="sibTrans" cxnId="{C409872A-7D90-4E03-94D3-8CEDE1DF7598}">
      <dgm:prSet/>
      <dgm:spPr/>
      <dgm:t>
        <a:bodyPr/>
        <a:lstStyle/>
        <a:p>
          <a:endParaRPr lang="tr-TR"/>
        </a:p>
      </dgm:t>
    </dgm:pt>
    <dgm:pt modelId="{2C28C35E-3686-4E26-8E00-068D4AC59224}">
      <dgm:prSet custT="1"/>
      <dgm:spPr/>
      <dgm:t>
        <a:bodyPr/>
        <a:lstStyle/>
        <a:p>
          <a:r>
            <a:rPr lang="tr-TR" sz="900" dirty="0" smtClean="0"/>
            <a:t>Yargı bağımsızlığı ve tarafsızlığı</a:t>
          </a:r>
          <a:endParaRPr lang="tr-TR" sz="900" dirty="0"/>
        </a:p>
      </dgm:t>
    </dgm:pt>
    <dgm:pt modelId="{21602067-A0DA-4E9F-8E09-D356DE7F0942}" type="parTrans" cxnId="{0C3403A7-BECC-4CAE-ADB2-7AFF08C934A3}">
      <dgm:prSet/>
      <dgm:spPr/>
      <dgm:t>
        <a:bodyPr/>
        <a:lstStyle/>
        <a:p>
          <a:endParaRPr lang="tr-TR"/>
        </a:p>
      </dgm:t>
    </dgm:pt>
    <dgm:pt modelId="{45615A42-A1DF-4E15-B4B3-37E2114F3436}" type="sibTrans" cxnId="{0C3403A7-BECC-4CAE-ADB2-7AFF08C934A3}">
      <dgm:prSet/>
      <dgm:spPr/>
      <dgm:t>
        <a:bodyPr/>
        <a:lstStyle/>
        <a:p>
          <a:endParaRPr lang="tr-TR"/>
        </a:p>
      </dgm:t>
    </dgm:pt>
    <dgm:pt modelId="{049BA8DB-4739-49B9-BBC5-3266F130110C}">
      <dgm:prSet custT="1"/>
      <dgm:spPr/>
      <dgm:t>
        <a:bodyPr/>
        <a:lstStyle/>
        <a:p>
          <a:r>
            <a:rPr lang="tr-TR" sz="800" dirty="0" smtClean="0"/>
            <a:t>Temel hak ve özgürlüklerin güvence altına alınması </a:t>
          </a:r>
          <a:endParaRPr lang="tr-TR" sz="800" dirty="0"/>
        </a:p>
      </dgm:t>
    </dgm:pt>
    <dgm:pt modelId="{4FB0197A-2314-4BFF-86FE-C76AC0980627}" type="parTrans" cxnId="{AA9E9D25-7CA1-4F3D-9BA2-2B1FEAC3634E}">
      <dgm:prSet/>
      <dgm:spPr/>
      <dgm:t>
        <a:bodyPr/>
        <a:lstStyle/>
        <a:p>
          <a:endParaRPr lang="tr-TR"/>
        </a:p>
      </dgm:t>
    </dgm:pt>
    <dgm:pt modelId="{1493F4D1-D4AB-43ED-9771-C57B75057234}" type="sibTrans" cxnId="{AA9E9D25-7CA1-4F3D-9BA2-2B1FEAC3634E}">
      <dgm:prSet/>
      <dgm:spPr/>
      <dgm:t>
        <a:bodyPr/>
        <a:lstStyle/>
        <a:p>
          <a:endParaRPr lang="tr-TR"/>
        </a:p>
      </dgm:t>
    </dgm:pt>
    <dgm:pt modelId="{CA7C797B-48CB-454C-95BB-89A603991D85}" type="pres">
      <dgm:prSet presAssocID="{2DEC4D3D-DA29-486B-94B5-0DBDEA053B9B}" presName="Name0" presStyleCnt="0">
        <dgm:presLayoutVars>
          <dgm:chMax val="1"/>
          <dgm:dir/>
          <dgm:animLvl val="ctr"/>
          <dgm:resizeHandles val="exact"/>
        </dgm:presLayoutVars>
      </dgm:prSet>
      <dgm:spPr/>
    </dgm:pt>
    <dgm:pt modelId="{24A51E62-AECB-496B-A970-C80716983FBC}" type="pres">
      <dgm:prSet presAssocID="{A8CAEE6C-05A6-4DBE-9E07-52B098ACD251}" presName="centerShape" presStyleLbl="node0" presStyleIdx="0" presStyleCnt="1"/>
      <dgm:spPr/>
    </dgm:pt>
    <dgm:pt modelId="{8005231F-F87F-4869-8A16-AE01902B6562}" type="pres">
      <dgm:prSet presAssocID="{F5401CB0-9A26-4288-9261-5114916CDBF1}" presName="node" presStyleLbl="node1" presStyleIdx="0" presStyleCnt="8" custAng="0" custRadScaleRad="102981" custRadScaleInc="5452">
        <dgm:presLayoutVars>
          <dgm:bulletEnabled val="1"/>
        </dgm:presLayoutVars>
      </dgm:prSet>
      <dgm:spPr/>
    </dgm:pt>
    <dgm:pt modelId="{2A9E522A-7902-420E-9D96-D49707A23343}" type="pres">
      <dgm:prSet presAssocID="{F5401CB0-9A26-4288-9261-5114916CDBF1}" presName="dummy" presStyleCnt="0"/>
      <dgm:spPr/>
    </dgm:pt>
    <dgm:pt modelId="{30B90A80-AB42-442C-94A9-9CFA63EDC5F3}" type="pres">
      <dgm:prSet presAssocID="{5F2814A6-163B-4DEB-B772-E063A36D2E24}" presName="sibTrans" presStyleLbl="sibTrans2D1" presStyleIdx="0" presStyleCnt="8"/>
      <dgm:spPr/>
    </dgm:pt>
    <dgm:pt modelId="{0517C095-FD92-4B7F-B300-685F1E777AC0}" type="pres">
      <dgm:prSet presAssocID="{472FC92F-B3CD-4620-B7F2-927B5712BB46}" presName="node" presStyleLbl="node1" presStyleIdx="1" presStyleCnt="8">
        <dgm:presLayoutVars>
          <dgm:bulletEnabled val="1"/>
        </dgm:presLayoutVars>
      </dgm:prSet>
      <dgm:spPr/>
    </dgm:pt>
    <dgm:pt modelId="{D83C0FD7-82D2-44AC-9BED-DA792486CA22}" type="pres">
      <dgm:prSet presAssocID="{472FC92F-B3CD-4620-B7F2-927B5712BB46}" presName="dummy" presStyleCnt="0"/>
      <dgm:spPr/>
    </dgm:pt>
    <dgm:pt modelId="{8D157677-23FA-4625-93E0-D2736FEA4B57}" type="pres">
      <dgm:prSet presAssocID="{2D5B930A-6085-4E64-8351-2BE717F3048D}" presName="sibTrans" presStyleLbl="sibTrans2D1" presStyleIdx="1" presStyleCnt="8"/>
      <dgm:spPr/>
    </dgm:pt>
    <dgm:pt modelId="{7AACF7F8-1727-463C-A923-7567CC94D51F}" type="pres">
      <dgm:prSet presAssocID="{15B23AD0-2EF1-4A49-AEFA-4C42486E93E7}" presName="node" presStyleLbl="node1" presStyleIdx="2" presStyleCnt="8" custRadScaleRad="100638" custRadScaleInc="9247">
        <dgm:presLayoutVars>
          <dgm:bulletEnabled val="1"/>
        </dgm:presLayoutVars>
      </dgm:prSet>
      <dgm:spPr/>
    </dgm:pt>
    <dgm:pt modelId="{4815C932-E423-4EE8-97ED-B4CFC91439E4}" type="pres">
      <dgm:prSet presAssocID="{15B23AD0-2EF1-4A49-AEFA-4C42486E93E7}" presName="dummy" presStyleCnt="0"/>
      <dgm:spPr/>
    </dgm:pt>
    <dgm:pt modelId="{F78281A0-1AD6-4570-B13D-550AB6F88612}" type="pres">
      <dgm:prSet presAssocID="{EACA74A2-491C-48C8-BAC5-A4C9CAA916CD}" presName="sibTrans" presStyleLbl="sibTrans2D1" presStyleIdx="2" presStyleCnt="8"/>
      <dgm:spPr/>
    </dgm:pt>
    <dgm:pt modelId="{141C30CA-1DA3-4B4D-9E57-AF2ABDE804ED}" type="pres">
      <dgm:prSet presAssocID="{CBC24485-AD1A-47F9-AF32-E2A2CC7DB5F7}" presName="node" presStyleLbl="node1" presStyleIdx="3" presStyleCnt="8">
        <dgm:presLayoutVars>
          <dgm:bulletEnabled val="1"/>
        </dgm:presLayoutVars>
      </dgm:prSet>
      <dgm:spPr/>
      <dgm:t>
        <a:bodyPr/>
        <a:lstStyle/>
        <a:p>
          <a:endParaRPr lang="tr-TR"/>
        </a:p>
      </dgm:t>
    </dgm:pt>
    <dgm:pt modelId="{AF573643-7E79-4665-B862-7A44761CC2F5}" type="pres">
      <dgm:prSet presAssocID="{CBC24485-AD1A-47F9-AF32-E2A2CC7DB5F7}" presName="dummy" presStyleCnt="0"/>
      <dgm:spPr/>
    </dgm:pt>
    <dgm:pt modelId="{BF21D7F3-05C6-4387-89C2-ED14495A9BE4}" type="pres">
      <dgm:prSet presAssocID="{F452468D-07E0-4F4D-8D27-52768738CEA5}" presName="sibTrans" presStyleLbl="sibTrans2D1" presStyleIdx="3" presStyleCnt="8"/>
      <dgm:spPr/>
    </dgm:pt>
    <dgm:pt modelId="{A72F2DA6-4CC0-4349-A981-AD0A7B571706}" type="pres">
      <dgm:prSet presAssocID="{049BA8DB-4739-49B9-BBC5-3266F130110C}" presName="node" presStyleLbl="node1" presStyleIdx="4" presStyleCnt="8">
        <dgm:presLayoutVars>
          <dgm:bulletEnabled val="1"/>
        </dgm:presLayoutVars>
      </dgm:prSet>
      <dgm:spPr/>
      <dgm:t>
        <a:bodyPr/>
        <a:lstStyle/>
        <a:p>
          <a:endParaRPr lang="tr-TR"/>
        </a:p>
      </dgm:t>
    </dgm:pt>
    <dgm:pt modelId="{8695A3DC-3399-4463-9493-2F08521233C1}" type="pres">
      <dgm:prSet presAssocID="{049BA8DB-4739-49B9-BBC5-3266F130110C}" presName="dummy" presStyleCnt="0"/>
      <dgm:spPr/>
    </dgm:pt>
    <dgm:pt modelId="{2823E9DC-AC48-4AD0-A2F1-CDB828F88353}" type="pres">
      <dgm:prSet presAssocID="{1493F4D1-D4AB-43ED-9771-C57B75057234}" presName="sibTrans" presStyleLbl="sibTrans2D1" presStyleIdx="4" presStyleCnt="8"/>
      <dgm:spPr/>
    </dgm:pt>
    <dgm:pt modelId="{493BD9A7-D544-4839-A841-DB56EC35B7B6}" type="pres">
      <dgm:prSet presAssocID="{2C28C35E-3686-4E26-8E00-068D4AC59224}" presName="node" presStyleLbl="node1" presStyleIdx="5" presStyleCnt="8" custRadScaleRad="101246" custRadScaleInc="13911">
        <dgm:presLayoutVars>
          <dgm:bulletEnabled val="1"/>
        </dgm:presLayoutVars>
      </dgm:prSet>
      <dgm:spPr/>
      <dgm:t>
        <a:bodyPr/>
        <a:lstStyle/>
        <a:p>
          <a:endParaRPr lang="tr-TR"/>
        </a:p>
      </dgm:t>
    </dgm:pt>
    <dgm:pt modelId="{FF546987-D67C-4618-91CC-185130B6AFD3}" type="pres">
      <dgm:prSet presAssocID="{2C28C35E-3686-4E26-8E00-068D4AC59224}" presName="dummy" presStyleCnt="0"/>
      <dgm:spPr/>
    </dgm:pt>
    <dgm:pt modelId="{006D507B-C7B7-42EE-BACB-CC6504728A8A}" type="pres">
      <dgm:prSet presAssocID="{45615A42-A1DF-4E15-B4B3-37E2114F3436}" presName="sibTrans" presStyleLbl="sibTrans2D1" presStyleIdx="5" presStyleCnt="8"/>
      <dgm:spPr/>
    </dgm:pt>
    <dgm:pt modelId="{B24758CB-4E90-4A57-8E7C-79CCB1DE22A8}" type="pres">
      <dgm:prSet presAssocID="{E656A208-C3E1-4E6E-8BB1-D08DAC51210F}" presName="node" presStyleLbl="node1" presStyleIdx="6" presStyleCnt="8" custRadScaleRad="98812" custRadScaleInc="9418">
        <dgm:presLayoutVars>
          <dgm:bulletEnabled val="1"/>
        </dgm:presLayoutVars>
      </dgm:prSet>
      <dgm:spPr/>
      <dgm:t>
        <a:bodyPr/>
        <a:lstStyle/>
        <a:p>
          <a:endParaRPr lang="tr-TR"/>
        </a:p>
      </dgm:t>
    </dgm:pt>
    <dgm:pt modelId="{923D1F34-6ECB-4173-974A-5F44B24AF1FA}" type="pres">
      <dgm:prSet presAssocID="{E656A208-C3E1-4E6E-8BB1-D08DAC51210F}" presName="dummy" presStyleCnt="0"/>
      <dgm:spPr/>
    </dgm:pt>
    <dgm:pt modelId="{15FD559C-2AD3-434D-BF71-2494DF93C45F}" type="pres">
      <dgm:prSet presAssocID="{5066D0E3-A652-40BE-AA0E-B69AC7DF3557}" presName="sibTrans" presStyleLbl="sibTrans2D1" presStyleIdx="6" presStyleCnt="8"/>
      <dgm:spPr/>
    </dgm:pt>
    <dgm:pt modelId="{EC458EEC-69E0-42B8-B6EF-8E8236661BF4}" type="pres">
      <dgm:prSet presAssocID="{50E1FBA7-430D-4863-AD24-C24A4E5C15DA}" presName="node" presStyleLbl="node1" presStyleIdx="7" presStyleCnt="8">
        <dgm:presLayoutVars>
          <dgm:bulletEnabled val="1"/>
        </dgm:presLayoutVars>
      </dgm:prSet>
      <dgm:spPr/>
      <dgm:t>
        <a:bodyPr/>
        <a:lstStyle/>
        <a:p>
          <a:endParaRPr lang="tr-TR"/>
        </a:p>
      </dgm:t>
    </dgm:pt>
    <dgm:pt modelId="{536674FF-3A15-4330-B4C7-2D5AEF88D176}" type="pres">
      <dgm:prSet presAssocID="{50E1FBA7-430D-4863-AD24-C24A4E5C15DA}" presName="dummy" presStyleCnt="0"/>
      <dgm:spPr/>
    </dgm:pt>
    <dgm:pt modelId="{B7C23B19-A473-480F-9DA1-4F6FA8F450F8}" type="pres">
      <dgm:prSet presAssocID="{AC82A42C-5939-432D-A9F9-27C22A2835C6}" presName="sibTrans" presStyleLbl="sibTrans2D1" presStyleIdx="7" presStyleCnt="8"/>
      <dgm:spPr/>
    </dgm:pt>
  </dgm:ptLst>
  <dgm:cxnLst>
    <dgm:cxn modelId="{B6942767-09BB-426E-B8C3-174C4532406B}" type="presOf" srcId="{F5401CB0-9A26-4288-9261-5114916CDBF1}" destId="{8005231F-F87F-4869-8A16-AE01902B6562}" srcOrd="0" destOrd="0" presId="urn:microsoft.com/office/officeart/2005/8/layout/radial6"/>
    <dgm:cxn modelId="{3C8A17E9-F82E-4C25-87C0-AEA5DD9DED3A}" srcId="{A8CAEE6C-05A6-4DBE-9E07-52B098ACD251}" destId="{F5401CB0-9A26-4288-9261-5114916CDBF1}" srcOrd="0" destOrd="0" parTransId="{63C87E4B-E9C6-43D1-A1C0-AE452543E18A}" sibTransId="{5F2814A6-163B-4DEB-B772-E063A36D2E24}"/>
    <dgm:cxn modelId="{4D50B50B-EF33-4B38-BB9D-F6D1211E5811}" srcId="{A8CAEE6C-05A6-4DBE-9E07-52B098ACD251}" destId="{50E1FBA7-430D-4863-AD24-C24A4E5C15DA}" srcOrd="7" destOrd="0" parTransId="{00F22449-8B4A-46A7-98AC-64662D6B6367}" sibTransId="{AC82A42C-5939-432D-A9F9-27C22A2835C6}"/>
    <dgm:cxn modelId="{DED48EC3-7966-475F-BC33-6F266353EFD1}" type="presOf" srcId="{50E1FBA7-430D-4863-AD24-C24A4E5C15DA}" destId="{EC458EEC-69E0-42B8-B6EF-8E8236661BF4}" srcOrd="0" destOrd="0" presId="urn:microsoft.com/office/officeart/2005/8/layout/radial6"/>
    <dgm:cxn modelId="{AA9E9D25-7CA1-4F3D-9BA2-2B1FEAC3634E}" srcId="{A8CAEE6C-05A6-4DBE-9E07-52B098ACD251}" destId="{049BA8DB-4739-49B9-BBC5-3266F130110C}" srcOrd="4" destOrd="0" parTransId="{4FB0197A-2314-4BFF-86FE-C76AC0980627}" sibTransId="{1493F4D1-D4AB-43ED-9771-C57B75057234}"/>
    <dgm:cxn modelId="{0C3403A7-BECC-4CAE-ADB2-7AFF08C934A3}" srcId="{A8CAEE6C-05A6-4DBE-9E07-52B098ACD251}" destId="{2C28C35E-3686-4E26-8E00-068D4AC59224}" srcOrd="5" destOrd="0" parTransId="{21602067-A0DA-4E9F-8E09-D356DE7F0942}" sibTransId="{45615A42-A1DF-4E15-B4B3-37E2114F3436}"/>
    <dgm:cxn modelId="{28F34E47-A67C-4994-A342-E302E668EAB0}" type="presOf" srcId="{049BA8DB-4739-49B9-BBC5-3266F130110C}" destId="{A72F2DA6-4CC0-4349-A981-AD0A7B571706}" srcOrd="0" destOrd="0" presId="urn:microsoft.com/office/officeart/2005/8/layout/radial6"/>
    <dgm:cxn modelId="{67B83E34-DF33-4B04-A518-63D59712128F}" type="presOf" srcId="{AC82A42C-5939-432D-A9F9-27C22A2835C6}" destId="{B7C23B19-A473-480F-9DA1-4F6FA8F450F8}" srcOrd="0" destOrd="0" presId="urn:microsoft.com/office/officeart/2005/8/layout/radial6"/>
    <dgm:cxn modelId="{13B877C9-EA7F-4B47-BB06-F737BAE9F9BB}" type="presOf" srcId="{5F2814A6-163B-4DEB-B772-E063A36D2E24}" destId="{30B90A80-AB42-442C-94A9-9CFA63EDC5F3}" srcOrd="0" destOrd="0" presId="urn:microsoft.com/office/officeart/2005/8/layout/radial6"/>
    <dgm:cxn modelId="{C228778C-713A-4BB2-9D73-B268F94F280E}" srcId="{A8CAEE6C-05A6-4DBE-9E07-52B098ACD251}" destId="{15B23AD0-2EF1-4A49-AEFA-4C42486E93E7}" srcOrd="2" destOrd="0" parTransId="{1CB40D4C-D9B6-450E-81C2-57330470B821}" sibTransId="{EACA74A2-491C-48C8-BAC5-A4C9CAA916CD}"/>
    <dgm:cxn modelId="{AAC11D7A-4D78-4FE9-B876-A578620C35A7}" srcId="{A8CAEE6C-05A6-4DBE-9E07-52B098ACD251}" destId="{472FC92F-B3CD-4620-B7F2-927B5712BB46}" srcOrd="1" destOrd="0" parTransId="{329465F5-623E-4707-A040-E37A5D0636B6}" sibTransId="{2D5B930A-6085-4E64-8351-2BE717F3048D}"/>
    <dgm:cxn modelId="{B030EC71-B0CC-40DD-8352-91C44F7387F3}" type="presOf" srcId="{E656A208-C3E1-4E6E-8BB1-D08DAC51210F}" destId="{B24758CB-4E90-4A57-8E7C-79CCB1DE22A8}" srcOrd="0" destOrd="0" presId="urn:microsoft.com/office/officeart/2005/8/layout/radial6"/>
    <dgm:cxn modelId="{BB26A311-B9C4-48A4-9AC3-8D6787905349}" srcId="{2DEC4D3D-DA29-486B-94B5-0DBDEA053B9B}" destId="{A8CAEE6C-05A6-4DBE-9E07-52B098ACD251}" srcOrd="0" destOrd="0" parTransId="{99DBB100-C2F7-4FFB-BDAD-7613AD5B2A3B}" sibTransId="{EF0F77BC-199B-4555-8EAF-93E573968608}"/>
    <dgm:cxn modelId="{C4E6EC73-D50A-4658-B78C-97FDA8C7782F}" type="presOf" srcId="{EACA74A2-491C-48C8-BAC5-A4C9CAA916CD}" destId="{F78281A0-1AD6-4570-B13D-550AB6F88612}" srcOrd="0" destOrd="0" presId="urn:microsoft.com/office/officeart/2005/8/layout/radial6"/>
    <dgm:cxn modelId="{9AB48258-337E-4428-8515-48F85D98F7C2}" type="presOf" srcId="{2C28C35E-3686-4E26-8E00-068D4AC59224}" destId="{493BD9A7-D544-4839-A841-DB56EC35B7B6}" srcOrd="0" destOrd="0" presId="urn:microsoft.com/office/officeart/2005/8/layout/radial6"/>
    <dgm:cxn modelId="{CD0A4609-97CE-443D-8769-81825FDBBBC3}" type="presOf" srcId="{15B23AD0-2EF1-4A49-AEFA-4C42486E93E7}" destId="{7AACF7F8-1727-463C-A923-7567CC94D51F}" srcOrd="0" destOrd="0" presId="urn:microsoft.com/office/officeart/2005/8/layout/radial6"/>
    <dgm:cxn modelId="{B1EE0842-337A-41E4-88A2-0166F348B254}" type="presOf" srcId="{2D5B930A-6085-4E64-8351-2BE717F3048D}" destId="{8D157677-23FA-4625-93E0-D2736FEA4B57}" srcOrd="0" destOrd="0" presId="urn:microsoft.com/office/officeart/2005/8/layout/radial6"/>
    <dgm:cxn modelId="{066F357D-F89F-4E1A-8AA0-1AA993AF7ABB}" srcId="{A8CAEE6C-05A6-4DBE-9E07-52B098ACD251}" destId="{E656A208-C3E1-4E6E-8BB1-D08DAC51210F}" srcOrd="6" destOrd="0" parTransId="{4D191661-B928-4492-94C0-E60739CB2E97}" sibTransId="{5066D0E3-A652-40BE-AA0E-B69AC7DF3557}"/>
    <dgm:cxn modelId="{C1560E7B-CD2B-47FC-9F1C-DAE55B139482}" type="presOf" srcId="{A8CAEE6C-05A6-4DBE-9E07-52B098ACD251}" destId="{24A51E62-AECB-496B-A970-C80716983FBC}" srcOrd="0" destOrd="0" presId="urn:microsoft.com/office/officeart/2005/8/layout/radial6"/>
    <dgm:cxn modelId="{4BC87898-B22B-41A4-8307-01F116DDC10D}" type="presOf" srcId="{5066D0E3-A652-40BE-AA0E-B69AC7DF3557}" destId="{15FD559C-2AD3-434D-BF71-2494DF93C45F}" srcOrd="0" destOrd="0" presId="urn:microsoft.com/office/officeart/2005/8/layout/radial6"/>
    <dgm:cxn modelId="{9A466AB9-C31A-44BE-9E66-A3A6351DAB9A}" type="presOf" srcId="{CBC24485-AD1A-47F9-AF32-E2A2CC7DB5F7}" destId="{141C30CA-1DA3-4B4D-9E57-AF2ABDE804ED}" srcOrd="0" destOrd="0" presId="urn:microsoft.com/office/officeart/2005/8/layout/radial6"/>
    <dgm:cxn modelId="{C64EE775-D3B4-4B20-B3B4-EA542D06D9EF}" type="presOf" srcId="{45615A42-A1DF-4E15-B4B3-37E2114F3436}" destId="{006D507B-C7B7-42EE-BACB-CC6504728A8A}" srcOrd="0" destOrd="0" presId="urn:microsoft.com/office/officeart/2005/8/layout/radial6"/>
    <dgm:cxn modelId="{8836C2C6-E03E-416D-A411-6D6333216D06}" type="presOf" srcId="{472FC92F-B3CD-4620-B7F2-927B5712BB46}" destId="{0517C095-FD92-4B7F-B300-685F1E777AC0}" srcOrd="0" destOrd="0" presId="urn:microsoft.com/office/officeart/2005/8/layout/radial6"/>
    <dgm:cxn modelId="{02200036-C480-4BB5-A6CE-760605895019}" type="presOf" srcId="{2DEC4D3D-DA29-486B-94B5-0DBDEA053B9B}" destId="{CA7C797B-48CB-454C-95BB-89A603991D85}" srcOrd="0" destOrd="0" presId="urn:microsoft.com/office/officeart/2005/8/layout/radial6"/>
    <dgm:cxn modelId="{C409872A-7D90-4E03-94D3-8CEDE1DF7598}" srcId="{A8CAEE6C-05A6-4DBE-9E07-52B098ACD251}" destId="{CBC24485-AD1A-47F9-AF32-E2A2CC7DB5F7}" srcOrd="3" destOrd="0" parTransId="{4FD8779A-7AB9-485A-B36D-A6F4DAD96154}" sibTransId="{F452468D-07E0-4F4D-8D27-52768738CEA5}"/>
    <dgm:cxn modelId="{4A7C95D2-2C2B-4E45-9C45-A7753C4F9497}" type="presOf" srcId="{F452468D-07E0-4F4D-8D27-52768738CEA5}" destId="{BF21D7F3-05C6-4387-89C2-ED14495A9BE4}" srcOrd="0" destOrd="0" presId="urn:microsoft.com/office/officeart/2005/8/layout/radial6"/>
    <dgm:cxn modelId="{49B1D1EA-AC3E-4846-B681-4C931A925FED}" type="presOf" srcId="{1493F4D1-D4AB-43ED-9771-C57B75057234}" destId="{2823E9DC-AC48-4AD0-A2F1-CDB828F88353}" srcOrd="0" destOrd="0" presId="urn:microsoft.com/office/officeart/2005/8/layout/radial6"/>
    <dgm:cxn modelId="{D7D47F11-88F3-4A05-AE2E-3A2C9FA87425}" type="presParOf" srcId="{CA7C797B-48CB-454C-95BB-89A603991D85}" destId="{24A51E62-AECB-496B-A970-C80716983FBC}" srcOrd="0" destOrd="0" presId="urn:microsoft.com/office/officeart/2005/8/layout/radial6"/>
    <dgm:cxn modelId="{AFE61FD9-BB21-4622-B869-C8F8C57DA5D4}" type="presParOf" srcId="{CA7C797B-48CB-454C-95BB-89A603991D85}" destId="{8005231F-F87F-4869-8A16-AE01902B6562}" srcOrd="1" destOrd="0" presId="urn:microsoft.com/office/officeart/2005/8/layout/radial6"/>
    <dgm:cxn modelId="{3D8FB775-13D6-4351-94B0-9AC454941629}" type="presParOf" srcId="{CA7C797B-48CB-454C-95BB-89A603991D85}" destId="{2A9E522A-7902-420E-9D96-D49707A23343}" srcOrd="2" destOrd="0" presId="urn:microsoft.com/office/officeart/2005/8/layout/radial6"/>
    <dgm:cxn modelId="{3C11C112-00D7-413C-9F3A-3982C121DB4C}" type="presParOf" srcId="{CA7C797B-48CB-454C-95BB-89A603991D85}" destId="{30B90A80-AB42-442C-94A9-9CFA63EDC5F3}" srcOrd="3" destOrd="0" presId="urn:microsoft.com/office/officeart/2005/8/layout/radial6"/>
    <dgm:cxn modelId="{E085D519-6979-46B0-AAD0-DF9808AD0244}" type="presParOf" srcId="{CA7C797B-48CB-454C-95BB-89A603991D85}" destId="{0517C095-FD92-4B7F-B300-685F1E777AC0}" srcOrd="4" destOrd="0" presId="urn:microsoft.com/office/officeart/2005/8/layout/radial6"/>
    <dgm:cxn modelId="{AFDD2171-178D-4150-90D0-136CCA69A9D3}" type="presParOf" srcId="{CA7C797B-48CB-454C-95BB-89A603991D85}" destId="{D83C0FD7-82D2-44AC-9BED-DA792486CA22}" srcOrd="5" destOrd="0" presId="urn:microsoft.com/office/officeart/2005/8/layout/radial6"/>
    <dgm:cxn modelId="{4C43372C-84F8-4C30-B94D-CBCF09756552}" type="presParOf" srcId="{CA7C797B-48CB-454C-95BB-89A603991D85}" destId="{8D157677-23FA-4625-93E0-D2736FEA4B57}" srcOrd="6" destOrd="0" presId="urn:microsoft.com/office/officeart/2005/8/layout/radial6"/>
    <dgm:cxn modelId="{53C22D72-E090-49F6-ABB6-9F019A50DFB0}" type="presParOf" srcId="{CA7C797B-48CB-454C-95BB-89A603991D85}" destId="{7AACF7F8-1727-463C-A923-7567CC94D51F}" srcOrd="7" destOrd="0" presId="urn:microsoft.com/office/officeart/2005/8/layout/radial6"/>
    <dgm:cxn modelId="{C95D494E-E41E-4C93-8250-16ECAC9AED63}" type="presParOf" srcId="{CA7C797B-48CB-454C-95BB-89A603991D85}" destId="{4815C932-E423-4EE8-97ED-B4CFC91439E4}" srcOrd="8" destOrd="0" presId="urn:microsoft.com/office/officeart/2005/8/layout/radial6"/>
    <dgm:cxn modelId="{DBFF307C-52D3-4601-A5E7-FC943E277F6A}" type="presParOf" srcId="{CA7C797B-48CB-454C-95BB-89A603991D85}" destId="{F78281A0-1AD6-4570-B13D-550AB6F88612}" srcOrd="9" destOrd="0" presId="urn:microsoft.com/office/officeart/2005/8/layout/radial6"/>
    <dgm:cxn modelId="{79C3390D-BF9C-413F-BD8E-CE0ED8C1938F}" type="presParOf" srcId="{CA7C797B-48CB-454C-95BB-89A603991D85}" destId="{141C30CA-1DA3-4B4D-9E57-AF2ABDE804ED}" srcOrd="10" destOrd="0" presId="urn:microsoft.com/office/officeart/2005/8/layout/radial6"/>
    <dgm:cxn modelId="{6FF4834B-F216-4B5C-80B8-C1ADEBCD5FDC}" type="presParOf" srcId="{CA7C797B-48CB-454C-95BB-89A603991D85}" destId="{AF573643-7E79-4665-B862-7A44761CC2F5}" srcOrd="11" destOrd="0" presId="urn:microsoft.com/office/officeart/2005/8/layout/radial6"/>
    <dgm:cxn modelId="{740832BC-2BC9-407A-B5D6-841E4329B477}" type="presParOf" srcId="{CA7C797B-48CB-454C-95BB-89A603991D85}" destId="{BF21D7F3-05C6-4387-89C2-ED14495A9BE4}" srcOrd="12" destOrd="0" presId="urn:microsoft.com/office/officeart/2005/8/layout/radial6"/>
    <dgm:cxn modelId="{DA636EAC-7977-4983-AF58-D51648762786}" type="presParOf" srcId="{CA7C797B-48CB-454C-95BB-89A603991D85}" destId="{A72F2DA6-4CC0-4349-A981-AD0A7B571706}" srcOrd="13" destOrd="0" presId="urn:microsoft.com/office/officeart/2005/8/layout/radial6"/>
    <dgm:cxn modelId="{F623F2A4-F004-4F43-AE09-CE910DBA1CC1}" type="presParOf" srcId="{CA7C797B-48CB-454C-95BB-89A603991D85}" destId="{8695A3DC-3399-4463-9493-2F08521233C1}" srcOrd="14" destOrd="0" presId="urn:microsoft.com/office/officeart/2005/8/layout/radial6"/>
    <dgm:cxn modelId="{D0F750F1-69A3-48EA-88E7-5A3BC0BCAB68}" type="presParOf" srcId="{CA7C797B-48CB-454C-95BB-89A603991D85}" destId="{2823E9DC-AC48-4AD0-A2F1-CDB828F88353}" srcOrd="15" destOrd="0" presId="urn:microsoft.com/office/officeart/2005/8/layout/radial6"/>
    <dgm:cxn modelId="{A95B0192-2867-498A-937D-E9D2B02D434B}" type="presParOf" srcId="{CA7C797B-48CB-454C-95BB-89A603991D85}" destId="{493BD9A7-D544-4839-A841-DB56EC35B7B6}" srcOrd="16" destOrd="0" presId="urn:microsoft.com/office/officeart/2005/8/layout/radial6"/>
    <dgm:cxn modelId="{2A8A7CDC-7830-4482-969F-1ADC5597AEE2}" type="presParOf" srcId="{CA7C797B-48CB-454C-95BB-89A603991D85}" destId="{FF546987-D67C-4618-91CC-185130B6AFD3}" srcOrd="17" destOrd="0" presId="urn:microsoft.com/office/officeart/2005/8/layout/radial6"/>
    <dgm:cxn modelId="{579DC322-9BA7-4A7D-B696-59FC3B4874F0}" type="presParOf" srcId="{CA7C797B-48CB-454C-95BB-89A603991D85}" destId="{006D507B-C7B7-42EE-BACB-CC6504728A8A}" srcOrd="18" destOrd="0" presId="urn:microsoft.com/office/officeart/2005/8/layout/radial6"/>
    <dgm:cxn modelId="{46AAF1A0-46D0-4E29-AF8C-961B9C65C89F}" type="presParOf" srcId="{CA7C797B-48CB-454C-95BB-89A603991D85}" destId="{B24758CB-4E90-4A57-8E7C-79CCB1DE22A8}" srcOrd="19" destOrd="0" presId="urn:microsoft.com/office/officeart/2005/8/layout/radial6"/>
    <dgm:cxn modelId="{F45EC8E1-5FE9-48B2-AA80-9F90295685FE}" type="presParOf" srcId="{CA7C797B-48CB-454C-95BB-89A603991D85}" destId="{923D1F34-6ECB-4173-974A-5F44B24AF1FA}" srcOrd="20" destOrd="0" presId="urn:microsoft.com/office/officeart/2005/8/layout/radial6"/>
    <dgm:cxn modelId="{4B4646DC-DE40-4556-9E74-7ACD04D579EF}" type="presParOf" srcId="{CA7C797B-48CB-454C-95BB-89A603991D85}" destId="{15FD559C-2AD3-434D-BF71-2494DF93C45F}" srcOrd="21" destOrd="0" presId="urn:microsoft.com/office/officeart/2005/8/layout/radial6"/>
    <dgm:cxn modelId="{5319316B-486C-417A-8A93-A13FF4D71884}" type="presParOf" srcId="{CA7C797B-48CB-454C-95BB-89A603991D85}" destId="{EC458EEC-69E0-42B8-B6EF-8E8236661BF4}" srcOrd="22" destOrd="0" presId="urn:microsoft.com/office/officeart/2005/8/layout/radial6"/>
    <dgm:cxn modelId="{C4E7543A-BDD1-4C7D-9663-D7D7948502F3}" type="presParOf" srcId="{CA7C797B-48CB-454C-95BB-89A603991D85}" destId="{536674FF-3A15-4330-B4C7-2D5AEF88D176}" srcOrd="23" destOrd="0" presId="urn:microsoft.com/office/officeart/2005/8/layout/radial6"/>
    <dgm:cxn modelId="{071DB1FB-F99A-4DC2-8E97-BF1C83CA3895}" type="presParOf" srcId="{CA7C797B-48CB-454C-95BB-89A603991D85}" destId="{B7C23B19-A473-480F-9DA1-4F6FA8F450F8}"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ECADB5-461E-4E30-ABDD-A7901B2D8F96}">
      <dsp:nvSpPr>
        <dsp:cNvPr id="0" name=""/>
        <dsp:cNvSpPr/>
      </dsp:nvSpPr>
      <dsp:spPr>
        <a:xfrm>
          <a:off x="2755780" y="0"/>
          <a:ext cx="4351338" cy="4351338"/>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225690-875A-4A7B-A5F3-A395DD9BE342}">
      <dsp:nvSpPr>
        <dsp:cNvPr id="0" name=""/>
        <dsp:cNvSpPr/>
      </dsp:nvSpPr>
      <dsp:spPr>
        <a:xfrm>
          <a:off x="4974469" y="437470"/>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tr-TR" sz="2600" kern="1200" dirty="0" smtClean="0"/>
            <a:t>merkezi</a:t>
          </a:r>
          <a:r>
            <a:rPr lang="tr-TR" sz="2600" kern="1200" baseline="0" dirty="0" smtClean="0"/>
            <a:t> devlete bağlılık</a:t>
          </a:r>
          <a:endParaRPr lang="tr-TR" sz="2600" kern="1200" dirty="0"/>
        </a:p>
      </dsp:txBody>
      <dsp:txXfrm>
        <a:off x="5024752" y="487753"/>
        <a:ext cx="2727803" cy="929477"/>
      </dsp:txXfrm>
    </dsp:sp>
    <dsp:sp modelId="{FEAE3AAD-1ABC-40B8-9CF3-64C82BC2CE7A}">
      <dsp:nvSpPr>
        <dsp:cNvPr id="0" name=""/>
        <dsp:cNvSpPr/>
      </dsp:nvSpPr>
      <dsp:spPr>
        <a:xfrm>
          <a:off x="4931449" y="1596269"/>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tr-TR" sz="2600" kern="1200" dirty="0" smtClean="0"/>
            <a:t>sınırlı mali özerklik </a:t>
          </a:r>
          <a:endParaRPr lang="tr-TR" sz="2600" kern="1200" dirty="0"/>
        </a:p>
      </dsp:txBody>
      <dsp:txXfrm>
        <a:off x="4981732" y="1646552"/>
        <a:ext cx="2727803" cy="929477"/>
      </dsp:txXfrm>
    </dsp:sp>
    <dsp:sp modelId="{B39C18B6-6CA7-437F-9E17-077F94545B75}">
      <dsp:nvSpPr>
        <dsp:cNvPr id="0" name=""/>
        <dsp:cNvSpPr/>
      </dsp:nvSpPr>
      <dsp:spPr>
        <a:xfrm>
          <a:off x="4931449" y="2755068"/>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tr-TR" sz="2600" kern="1200" dirty="0" smtClean="0"/>
            <a:t>geniş mali özerklik</a:t>
          </a:r>
          <a:endParaRPr lang="tr-TR" sz="2600" kern="1200" dirty="0"/>
        </a:p>
      </dsp:txBody>
      <dsp:txXfrm>
        <a:off x="4981732" y="2805351"/>
        <a:ext cx="2727803" cy="9294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A86BE-969A-4AD7-9278-CF4AB1017226}">
      <dsp:nvSpPr>
        <dsp:cNvPr id="0" name=""/>
        <dsp:cNvSpPr/>
      </dsp:nvSpPr>
      <dsp:spPr>
        <a:xfrm rot="10800000">
          <a:off x="2235761" y="33157"/>
          <a:ext cx="6992874" cy="12092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31" tIns="152400" rIns="284480" bIns="152400" numCol="1" spcCol="1270" anchor="ctr" anchorCtr="0">
          <a:noAutofit/>
        </a:bodyPr>
        <a:lstStyle/>
        <a:p>
          <a:pPr lvl="0" algn="ctr" defTabSz="1778000">
            <a:lnSpc>
              <a:spcPct val="90000"/>
            </a:lnSpc>
            <a:spcBef>
              <a:spcPct val="0"/>
            </a:spcBef>
            <a:spcAft>
              <a:spcPct val="35000"/>
            </a:spcAft>
          </a:pPr>
          <a:r>
            <a:rPr lang="tr-TR" sz="4000" kern="1200" dirty="0" smtClean="0"/>
            <a:t>Hukuk Devleti </a:t>
          </a:r>
          <a:endParaRPr lang="tr-TR" sz="4000" kern="1200" dirty="0"/>
        </a:p>
      </dsp:txBody>
      <dsp:txXfrm rot="10800000">
        <a:off x="2538065" y="33157"/>
        <a:ext cx="6690570" cy="1209216"/>
      </dsp:txXfrm>
    </dsp:sp>
    <dsp:sp modelId="{72C44843-6AC1-49DB-B17C-441E20DFD547}">
      <dsp:nvSpPr>
        <dsp:cNvPr id="0" name=""/>
        <dsp:cNvSpPr/>
      </dsp:nvSpPr>
      <dsp:spPr>
        <a:xfrm>
          <a:off x="1459058" y="883"/>
          <a:ext cx="1209216" cy="120921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8B7CCF3-237D-486B-9F34-DF395029F8A4}">
      <dsp:nvSpPr>
        <dsp:cNvPr id="0" name=""/>
        <dsp:cNvSpPr/>
      </dsp:nvSpPr>
      <dsp:spPr>
        <a:xfrm rot="10800000">
          <a:off x="2063667" y="1571060"/>
          <a:ext cx="6992874" cy="12092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31" tIns="152400" rIns="284480" bIns="152400" numCol="1" spcCol="1270" anchor="ctr" anchorCtr="0">
          <a:noAutofit/>
        </a:bodyPr>
        <a:lstStyle/>
        <a:p>
          <a:pPr lvl="0" algn="ctr" defTabSz="1778000">
            <a:lnSpc>
              <a:spcPct val="90000"/>
            </a:lnSpc>
            <a:spcBef>
              <a:spcPct val="0"/>
            </a:spcBef>
            <a:spcAft>
              <a:spcPct val="35000"/>
            </a:spcAft>
          </a:pPr>
          <a:r>
            <a:rPr lang="tr-TR" sz="4000" kern="1200" dirty="0" smtClean="0"/>
            <a:t>Sosyal Devlet</a:t>
          </a:r>
          <a:endParaRPr lang="tr-TR" sz="4000" kern="1200" dirty="0"/>
        </a:p>
      </dsp:txBody>
      <dsp:txXfrm rot="10800000">
        <a:off x="2365971" y="1571060"/>
        <a:ext cx="6690570" cy="1209216"/>
      </dsp:txXfrm>
    </dsp:sp>
    <dsp:sp modelId="{D63DB860-CA5B-48CC-8187-08895709D752}">
      <dsp:nvSpPr>
        <dsp:cNvPr id="0" name=""/>
        <dsp:cNvSpPr/>
      </dsp:nvSpPr>
      <dsp:spPr>
        <a:xfrm>
          <a:off x="1459058" y="1571060"/>
          <a:ext cx="1209216" cy="120921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B6FE06-CC4E-4819-B5EB-64181C5DE9AA}">
      <dsp:nvSpPr>
        <dsp:cNvPr id="0" name=""/>
        <dsp:cNvSpPr/>
      </dsp:nvSpPr>
      <dsp:spPr>
        <a:xfrm rot="10800000">
          <a:off x="2063667" y="3141237"/>
          <a:ext cx="6992874" cy="12092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31" tIns="152400" rIns="284480" bIns="152400" numCol="1" spcCol="1270" anchor="ctr" anchorCtr="0">
          <a:noAutofit/>
        </a:bodyPr>
        <a:lstStyle/>
        <a:p>
          <a:pPr lvl="0" algn="ctr" defTabSz="1778000">
            <a:lnSpc>
              <a:spcPct val="90000"/>
            </a:lnSpc>
            <a:spcBef>
              <a:spcPct val="0"/>
            </a:spcBef>
            <a:spcAft>
              <a:spcPct val="35000"/>
            </a:spcAft>
          </a:pPr>
          <a:r>
            <a:rPr lang="tr-TR" sz="4000" kern="1200" dirty="0" smtClean="0"/>
            <a:t>Uluslararası Anlaşmalar</a:t>
          </a:r>
          <a:endParaRPr lang="tr-TR" sz="4000" kern="1200" dirty="0"/>
        </a:p>
      </dsp:txBody>
      <dsp:txXfrm rot="10800000">
        <a:off x="2365971" y="3141237"/>
        <a:ext cx="6690570" cy="1209216"/>
      </dsp:txXfrm>
    </dsp:sp>
    <dsp:sp modelId="{6BFF6705-849A-4C4C-9FC6-60FFF1C31FAC}">
      <dsp:nvSpPr>
        <dsp:cNvPr id="0" name=""/>
        <dsp:cNvSpPr/>
      </dsp:nvSpPr>
      <dsp:spPr>
        <a:xfrm>
          <a:off x="1459058" y="3141237"/>
          <a:ext cx="1209216" cy="120921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23B19-A473-480F-9DA1-4F6FA8F450F8}">
      <dsp:nvSpPr>
        <dsp:cNvPr id="0" name=""/>
        <dsp:cNvSpPr/>
      </dsp:nvSpPr>
      <dsp:spPr>
        <a:xfrm>
          <a:off x="2063411" y="442605"/>
          <a:ext cx="4005344" cy="4005344"/>
        </a:xfrm>
        <a:prstGeom prst="blockArc">
          <a:avLst>
            <a:gd name="adj1" fmla="val 13494849"/>
            <a:gd name="adj2" fmla="val 16246891"/>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FD559C-2AD3-434D-BF71-2494DF93C45F}">
      <dsp:nvSpPr>
        <dsp:cNvPr id="0" name=""/>
        <dsp:cNvSpPr/>
      </dsp:nvSpPr>
      <dsp:spPr>
        <a:xfrm>
          <a:off x="2085159" y="420445"/>
          <a:ext cx="4005344" cy="4005344"/>
        </a:xfrm>
        <a:prstGeom prst="blockArc">
          <a:avLst>
            <a:gd name="adj1" fmla="val 10841399"/>
            <a:gd name="adj2" fmla="val 13440619"/>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6D507B-C7B7-42EE-BACB-CC6504728A8A}">
      <dsp:nvSpPr>
        <dsp:cNvPr id="0" name=""/>
        <dsp:cNvSpPr/>
      </dsp:nvSpPr>
      <dsp:spPr>
        <a:xfrm>
          <a:off x="2082346" y="504582"/>
          <a:ext cx="4005344" cy="4005344"/>
        </a:xfrm>
        <a:prstGeom prst="blockArc">
          <a:avLst>
            <a:gd name="adj1" fmla="val 8326817"/>
            <a:gd name="adj2" fmla="val 10988441"/>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23E9DC-AC48-4AD0-A2F1-CDB828F88353}">
      <dsp:nvSpPr>
        <dsp:cNvPr id="0" name=""/>
        <dsp:cNvSpPr/>
      </dsp:nvSpPr>
      <dsp:spPr>
        <a:xfrm>
          <a:off x="2027928" y="444976"/>
          <a:ext cx="4005344" cy="4005344"/>
        </a:xfrm>
        <a:prstGeom prst="blockArc">
          <a:avLst>
            <a:gd name="adj1" fmla="val 5341664"/>
            <a:gd name="adj2" fmla="val 8185842"/>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F21D7F3-05C6-4387-89C2-ED14495A9BE4}">
      <dsp:nvSpPr>
        <dsp:cNvPr id="0" name=""/>
        <dsp:cNvSpPr/>
      </dsp:nvSpPr>
      <dsp:spPr>
        <a:xfrm>
          <a:off x="2061327" y="444692"/>
          <a:ext cx="4005344" cy="4005344"/>
        </a:xfrm>
        <a:prstGeom prst="blockArc">
          <a:avLst>
            <a:gd name="adj1" fmla="val 2700000"/>
            <a:gd name="adj2" fmla="val 5400000"/>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8281A0-1AD6-4570-B13D-550AB6F88612}">
      <dsp:nvSpPr>
        <dsp:cNvPr id="0" name=""/>
        <dsp:cNvSpPr/>
      </dsp:nvSpPr>
      <dsp:spPr>
        <a:xfrm>
          <a:off x="2074242" y="431896"/>
          <a:ext cx="4005344" cy="4005344"/>
        </a:xfrm>
        <a:prstGeom prst="blockArc">
          <a:avLst>
            <a:gd name="adj1" fmla="val 106112"/>
            <a:gd name="adj2" fmla="val 2731754"/>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D157677-23FA-4625-93E0-D2736FEA4B57}">
      <dsp:nvSpPr>
        <dsp:cNvPr id="0" name=""/>
        <dsp:cNvSpPr/>
      </dsp:nvSpPr>
      <dsp:spPr>
        <a:xfrm>
          <a:off x="2073629" y="456887"/>
          <a:ext cx="4005344" cy="4005344"/>
        </a:xfrm>
        <a:prstGeom prst="blockArc">
          <a:avLst>
            <a:gd name="adj1" fmla="val 18869746"/>
            <a:gd name="adj2" fmla="val 62451"/>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B90A80-AB42-442C-94A9-9CFA63EDC5F3}">
      <dsp:nvSpPr>
        <dsp:cNvPr id="0" name=""/>
        <dsp:cNvSpPr/>
      </dsp:nvSpPr>
      <dsp:spPr>
        <a:xfrm>
          <a:off x="2059181" y="442543"/>
          <a:ext cx="4005344" cy="4005344"/>
        </a:xfrm>
        <a:prstGeom prst="blockArc">
          <a:avLst>
            <a:gd name="adj1" fmla="val 16254279"/>
            <a:gd name="adj2" fmla="val 18905305"/>
            <a:gd name="adj3" fmla="val 34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4A51E62-AECB-496B-A970-C80716983FBC}">
      <dsp:nvSpPr>
        <dsp:cNvPr id="0" name=""/>
        <dsp:cNvSpPr/>
      </dsp:nvSpPr>
      <dsp:spPr>
        <a:xfrm>
          <a:off x="3382367" y="1765732"/>
          <a:ext cx="1363265" cy="13632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tr-TR" sz="2500" kern="1200" dirty="0" smtClean="0"/>
            <a:t>Hukuk devleti</a:t>
          </a:r>
          <a:endParaRPr lang="tr-TR" sz="2500" kern="1200" dirty="0"/>
        </a:p>
      </dsp:txBody>
      <dsp:txXfrm>
        <a:off x="3582013" y="1965378"/>
        <a:ext cx="963973" cy="963973"/>
      </dsp:txXfrm>
    </dsp:sp>
    <dsp:sp modelId="{8005231F-F87F-4869-8A16-AE01902B6562}">
      <dsp:nvSpPr>
        <dsp:cNvPr id="0" name=""/>
        <dsp:cNvSpPr/>
      </dsp:nvSpPr>
      <dsp:spPr>
        <a:xfrm>
          <a:off x="3615787" y="0"/>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Yasal idare</a:t>
          </a:r>
          <a:endParaRPr lang="tr-TR" sz="1800" kern="1200" dirty="0"/>
        </a:p>
      </dsp:txBody>
      <dsp:txXfrm>
        <a:off x="3755539" y="139752"/>
        <a:ext cx="674781" cy="674781"/>
      </dsp:txXfrm>
    </dsp:sp>
    <dsp:sp modelId="{0517C095-FD92-4B7F-B300-685F1E777AC0}">
      <dsp:nvSpPr>
        <dsp:cNvPr id="0" name=""/>
        <dsp:cNvSpPr/>
      </dsp:nvSpPr>
      <dsp:spPr>
        <a:xfrm>
          <a:off x="4978668" y="578411"/>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Yasaların genelliği</a:t>
          </a:r>
          <a:endParaRPr lang="tr-TR" sz="1200" kern="1200" dirty="0"/>
        </a:p>
      </dsp:txBody>
      <dsp:txXfrm>
        <a:off x="5118420" y="718163"/>
        <a:ext cx="674781" cy="674781"/>
      </dsp:txXfrm>
    </dsp:sp>
    <dsp:sp modelId="{7AACF7F8-1727-463C-A923-7567CC94D51F}">
      <dsp:nvSpPr>
        <dsp:cNvPr id="0" name=""/>
        <dsp:cNvSpPr/>
      </dsp:nvSpPr>
      <dsp:spPr>
        <a:xfrm>
          <a:off x="5567152" y="2018171"/>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Yasa önünde eşitlik</a:t>
          </a:r>
          <a:endParaRPr lang="tr-TR" sz="1400" kern="1200" dirty="0"/>
        </a:p>
      </dsp:txBody>
      <dsp:txXfrm>
        <a:off x="5706904" y="2157923"/>
        <a:ext cx="674781" cy="674781"/>
      </dsp:txXfrm>
    </dsp:sp>
    <dsp:sp modelId="{141C30CA-1DA3-4B4D-9E57-AF2ABDE804ED}">
      <dsp:nvSpPr>
        <dsp:cNvPr id="0" name=""/>
        <dsp:cNvSpPr/>
      </dsp:nvSpPr>
      <dsp:spPr>
        <a:xfrm>
          <a:off x="4978668" y="3362033"/>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tr-TR" sz="1050" kern="1200" dirty="0" smtClean="0"/>
            <a:t>Kazanılmış haklara saygı</a:t>
          </a:r>
          <a:endParaRPr lang="tr-TR" sz="1050" kern="1200" dirty="0"/>
        </a:p>
      </dsp:txBody>
      <dsp:txXfrm>
        <a:off x="5118420" y="3501785"/>
        <a:ext cx="674781" cy="674781"/>
      </dsp:txXfrm>
    </dsp:sp>
    <dsp:sp modelId="{A72F2DA6-4CC0-4349-A981-AD0A7B571706}">
      <dsp:nvSpPr>
        <dsp:cNvPr id="0" name=""/>
        <dsp:cNvSpPr/>
      </dsp:nvSpPr>
      <dsp:spPr>
        <a:xfrm>
          <a:off x="3586857" y="3938540"/>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tr-TR" sz="800" kern="1200" dirty="0" smtClean="0"/>
            <a:t>Temel hak ve özgürlüklerin güvence altına alınması </a:t>
          </a:r>
          <a:endParaRPr lang="tr-TR" sz="800" kern="1200" dirty="0"/>
        </a:p>
      </dsp:txBody>
      <dsp:txXfrm>
        <a:off x="3726609" y="4078292"/>
        <a:ext cx="674781" cy="674781"/>
      </dsp:txXfrm>
    </dsp:sp>
    <dsp:sp modelId="{493BD9A7-D544-4839-A841-DB56EC35B7B6}">
      <dsp:nvSpPr>
        <dsp:cNvPr id="0" name=""/>
        <dsp:cNvSpPr/>
      </dsp:nvSpPr>
      <dsp:spPr>
        <a:xfrm>
          <a:off x="2127329" y="3327132"/>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Yargı bağımsızlığı ve tarafsızlığı</a:t>
          </a:r>
          <a:endParaRPr lang="tr-TR" sz="900" kern="1200" dirty="0"/>
        </a:p>
      </dsp:txBody>
      <dsp:txXfrm>
        <a:off x="2267081" y="3466884"/>
        <a:ext cx="674781" cy="674781"/>
      </dsp:txXfrm>
    </dsp:sp>
    <dsp:sp modelId="{B24758CB-4E90-4A57-8E7C-79CCB1DE22A8}">
      <dsp:nvSpPr>
        <dsp:cNvPr id="0" name=""/>
        <dsp:cNvSpPr/>
      </dsp:nvSpPr>
      <dsp:spPr>
        <a:xfrm>
          <a:off x="1642513" y="1922272"/>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Mali sorumluluk</a:t>
          </a:r>
          <a:endParaRPr lang="tr-TR" sz="1000" kern="1200" dirty="0"/>
        </a:p>
      </dsp:txBody>
      <dsp:txXfrm>
        <a:off x="1782265" y="2062024"/>
        <a:ext cx="674781" cy="674781"/>
      </dsp:txXfrm>
    </dsp:sp>
    <dsp:sp modelId="{EC458EEC-69E0-42B8-B6EF-8E8236661BF4}">
      <dsp:nvSpPr>
        <dsp:cNvPr id="0" name=""/>
        <dsp:cNvSpPr/>
      </dsp:nvSpPr>
      <dsp:spPr>
        <a:xfrm>
          <a:off x="2195046" y="578411"/>
          <a:ext cx="954285" cy="9542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Yargısal denetim</a:t>
          </a:r>
          <a:endParaRPr lang="tr-TR" sz="1200" kern="1200" dirty="0"/>
        </a:p>
      </dsp:txBody>
      <dsp:txXfrm>
        <a:off x="2334798" y="718163"/>
        <a:ext cx="674781" cy="674781"/>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707C505-7B81-4197-B478-B912761803E1}"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3403089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07C505-7B81-4197-B478-B912761803E1}"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3313835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07C505-7B81-4197-B478-B912761803E1}"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3472660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07C505-7B81-4197-B478-B912761803E1}"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257528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707C505-7B81-4197-B478-B912761803E1}"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3196573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07C505-7B81-4197-B478-B912761803E1}"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161582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07C505-7B81-4197-B478-B912761803E1}"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2063082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07C505-7B81-4197-B478-B912761803E1}"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682356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07C505-7B81-4197-B478-B912761803E1}"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1385449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07C505-7B81-4197-B478-B912761803E1}"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415477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07C505-7B81-4197-B478-B912761803E1}"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EAF3A71-B04A-4952-91D6-1483937248B0}" type="slidenum">
              <a:rPr lang="tr-TR" smtClean="0"/>
              <a:t>‹#›</a:t>
            </a:fld>
            <a:endParaRPr lang="tr-TR"/>
          </a:p>
        </p:txBody>
      </p:sp>
    </p:spTree>
    <p:extLst>
      <p:ext uri="{BB962C8B-B14F-4D97-AF65-F5344CB8AC3E}">
        <p14:creationId xmlns:p14="http://schemas.microsoft.com/office/powerpoint/2010/main" val="2275020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7C505-7B81-4197-B478-B912761803E1}"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F3A71-B04A-4952-91D6-1483937248B0}" type="slidenum">
              <a:rPr lang="tr-TR" smtClean="0"/>
              <a:t>‹#›</a:t>
            </a:fld>
            <a:endParaRPr lang="tr-TR"/>
          </a:p>
        </p:txBody>
      </p:sp>
    </p:spTree>
    <p:extLst>
      <p:ext uri="{BB962C8B-B14F-4D97-AF65-F5344CB8AC3E}">
        <p14:creationId xmlns:p14="http://schemas.microsoft.com/office/powerpoint/2010/main" val="4185834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VERGİLENDİRME YETKİSİ</a:t>
            </a:r>
            <a:endParaRPr lang="tr-TR" sz="5400" dirty="0"/>
          </a:p>
        </p:txBody>
      </p:sp>
      <p:sp>
        <p:nvSpPr>
          <p:cNvPr id="3" name="Alt Başlık 2"/>
          <p:cNvSpPr>
            <a:spLocks noGrp="1"/>
          </p:cNvSpPr>
          <p:nvPr>
            <p:ph type="subTitle" idx="1"/>
          </p:nvPr>
        </p:nvSpPr>
        <p:spPr/>
        <p:txBody>
          <a:bodyPr>
            <a:normAutofit/>
          </a:bodyPr>
          <a:lstStyle/>
          <a:p>
            <a:endParaRPr lang="tr-TR" sz="3200"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2550617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600" dirty="0" smtClean="0"/>
              <a:t>Vergilendirme yetkisi, devletin ülkesi üzerindeki egemenliğine dayanarak vergi alma konusunda sahip olduğu hukuki ve fiili gücüdür. </a:t>
            </a:r>
          </a:p>
          <a:p>
            <a:r>
              <a:rPr lang="tr-TR" sz="3600" dirty="0" smtClean="0"/>
              <a:t>Vergilendirme yetkisi, mali egemenliğin ifadesidir. </a:t>
            </a:r>
          </a:p>
          <a:p>
            <a:endParaRPr lang="tr-TR" dirty="0"/>
          </a:p>
        </p:txBody>
      </p:sp>
    </p:spTree>
    <p:extLst>
      <p:ext uri="{BB962C8B-B14F-4D97-AF65-F5344CB8AC3E}">
        <p14:creationId xmlns:p14="http://schemas.microsoft.com/office/powerpoint/2010/main" val="2721933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lvl="0"/>
            <a:r>
              <a:rPr lang="tr-TR" sz="3200" dirty="0" smtClean="0"/>
              <a:t>Vergilendirme yetkisinin merkezi devletle yerel idareler arasında bölüşümü konusunda üç sistem vardır:</a:t>
            </a:r>
            <a:br>
              <a:rPr lang="tr-TR" sz="3200" dirty="0" smtClean="0"/>
            </a:br>
            <a:endParaRPr lang="tr-TR" sz="32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446184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7008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Geniş mali özerklikte yerel idarelere belli vergi alanları bırakılır.</a:t>
            </a:r>
          </a:p>
          <a:p>
            <a:r>
              <a:rPr lang="tr-TR" dirty="0" smtClean="0"/>
              <a:t>Sınırlı mali özerklikte devlet, yerel idarelere vergilendirme konusundaki yasama yetkisini devretmez fakat bir kısım vergilerin tarh, tahakkuk ve tahsil yetkisini devreder.</a:t>
            </a:r>
          </a:p>
          <a:p>
            <a:r>
              <a:rPr lang="tr-TR" dirty="0" smtClean="0"/>
              <a:t>Merkezi devlete bağlılıkta vergilendirme yetkisinin yerel idarelere devri söz konusu değildir. </a:t>
            </a:r>
            <a:endParaRPr lang="tr-TR" dirty="0"/>
          </a:p>
        </p:txBody>
      </p:sp>
    </p:spTree>
    <p:extLst>
      <p:ext uri="{BB962C8B-B14F-4D97-AF65-F5344CB8AC3E}">
        <p14:creationId xmlns:p14="http://schemas.microsoft.com/office/powerpoint/2010/main" val="992919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Vergilendirme Yetkisinin Sınırları</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515354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3061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25276"/>
            <a:ext cx="10515600" cy="162000"/>
          </a:xfrm>
        </p:spPr>
        <p:txBody>
          <a:bodyPr>
            <a:normAutofit fontScale="90000"/>
          </a:bodyPr>
          <a:lstStyle/>
          <a:p>
            <a:endParaRPr lang="tr-TR" dirty="0"/>
          </a:p>
        </p:txBody>
      </p:sp>
      <p:sp>
        <p:nvSpPr>
          <p:cNvPr id="3" name="İçerik Yer Tutucusu 2"/>
          <p:cNvSpPr>
            <a:spLocks noGrp="1"/>
          </p:cNvSpPr>
          <p:nvPr>
            <p:ph idx="1"/>
          </p:nvPr>
        </p:nvSpPr>
        <p:spPr>
          <a:xfrm>
            <a:off x="838199" y="613186"/>
            <a:ext cx="10482431" cy="4044428"/>
          </a:xfrm>
        </p:spPr>
        <p:txBody>
          <a:bodyPr/>
          <a:lstStyle/>
          <a:p>
            <a:r>
              <a:rPr lang="tr-TR" dirty="0" smtClean="0"/>
              <a:t>1982 Anayasasına göre </a:t>
            </a:r>
            <a:r>
              <a:rPr lang="tr-TR" dirty="0" smtClean="0"/>
              <a:t>(m. 2) </a:t>
            </a:r>
            <a:r>
              <a:rPr lang="tr-TR" dirty="0" smtClean="0"/>
              <a:t>Türkiye Cumhuriyeti sosyal bir hukuk devletidir. </a:t>
            </a:r>
          </a:p>
          <a:p>
            <a:endParaRPr lang="tr-TR" dirty="0"/>
          </a:p>
        </p:txBody>
      </p:sp>
      <p:graphicFrame>
        <p:nvGraphicFramePr>
          <p:cNvPr id="5" name="Diyagram 4"/>
          <p:cNvGraphicFramePr/>
          <p:nvPr>
            <p:extLst>
              <p:ext uri="{D42A27DB-BD31-4B8C-83A1-F6EECF244321}">
                <p14:modId xmlns:p14="http://schemas.microsoft.com/office/powerpoint/2010/main" val="885056248"/>
              </p:ext>
            </p:extLst>
          </p:nvPr>
        </p:nvGraphicFramePr>
        <p:xfrm>
          <a:off x="1547906" y="1559858"/>
          <a:ext cx="8128000" cy="4894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9392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Hukuki Güvenlik İlkesi</a:t>
            </a:r>
            <a:endParaRPr lang="tr-TR" dirty="0"/>
          </a:p>
        </p:txBody>
      </p:sp>
      <p:sp>
        <p:nvSpPr>
          <p:cNvPr id="3" name="İçerik Yer Tutucusu 2"/>
          <p:cNvSpPr>
            <a:spLocks noGrp="1"/>
          </p:cNvSpPr>
          <p:nvPr>
            <p:ph idx="1"/>
          </p:nvPr>
        </p:nvSpPr>
        <p:spPr/>
        <p:txBody>
          <a:bodyPr>
            <a:normAutofit/>
          </a:bodyPr>
          <a:lstStyle/>
          <a:p>
            <a:r>
              <a:rPr lang="tr-TR" sz="3200" dirty="0" smtClean="0"/>
              <a:t>Hukuki güvenlik ilkesi, herkesin bağlı olacağı hukuk kurallarını önceden bilmesi, tutumunu ve davranışlarını buna göre belirleyebilmesi anlamına gelir. </a:t>
            </a:r>
          </a:p>
          <a:p>
            <a:r>
              <a:rPr lang="tr-TR" sz="3200" dirty="0" smtClean="0"/>
              <a:t>Hukuki güvenlik ilkesi, vergilendirmenin belirliliğini, kıyas yasağını ve vergi yasalarının geriye yürümezliği ilkesini kapsar.</a:t>
            </a:r>
          </a:p>
          <a:p>
            <a:endParaRPr lang="tr-TR" sz="3200" dirty="0"/>
          </a:p>
        </p:txBody>
      </p:sp>
    </p:spTree>
    <p:extLst>
      <p:ext uri="{BB962C8B-B14F-4D97-AF65-F5344CB8AC3E}">
        <p14:creationId xmlns:p14="http://schemas.microsoft.com/office/powerpoint/2010/main" val="2465073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Mali Güce Göre Vergilendirme</a:t>
            </a:r>
            <a:endParaRPr lang="tr-TR" dirty="0"/>
          </a:p>
        </p:txBody>
      </p:sp>
      <p:sp>
        <p:nvSpPr>
          <p:cNvPr id="3" name="İçerik Yer Tutucusu 2"/>
          <p:cNvSpPr>
            <a:spLocks noGrp="1"/>
          </p:cNvSpPr>
          <p:nvPr>
            <p:ph idx="1"/>
          </p:nvPr>
        </p:nvSpPr>
        <p:spPr/>
        <p:txBody>
          <a:bodyPr>
            <a:normAutofit/>
          </a:bodyPr>
          <a:lstStyle/>
          <a:p>
            <a:r>
              <a:rPr lang="tr-TR" sz="3200" dirty="0" smtClean="0"/>
              <a:t>Mali güce göre vergilendirme, Anayasanın 73. maddesinde «herkesin ödeme gücü oranında vergilendirilmesi» ifadesinden kaynaklanan, kişilerin ekonomik ve kişisel durumları göz önüne alınarak vergilendirilmelerini ifade eden, sosyal devletin vergi adaletine ilişkin bir ilkesidir. </a:t>
            </a:r>
            <a:endParaRPr lang="tr-TR" sz="3200" dirty="0"/>
          </a:p>
        </p:txBody>
      </p:sp>
    </p:spTree>
    <p:extLst>
      <p:ext uri="{BB962C8B-B14F-4D97-AF65-F5344CB8AC3E}">
        <p14:creationId xmlns:p14="http://schemas.microsoft.com/office/powerpoint/2010/main" val="37538316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239</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VERGİLENDİRME YETKİSİ</vt:lpstr>
      <vt:lpstr>PowerPoint Sunusu</vt:lpstr>
      <vt:lpstr>Vergilendirme yetkisinin merkezi devletle yerel idareler arasında bölüşümü konusunda üç sistem vardır: </vt:lpstr>
      <vt:lpstr>PowerPoint Sunusu</vt:lpstr>
      <vt:lpstr>Vergilendirme Yetkisinin Sınırları</vt:lpstr>
      <vt:lpstr>PowerPoint Sunusu</vt:lpstr>
      <vt:lpstr>Hukuki Güvenlik İlkesi</vt:lpstr>
      <vt:lpstr>Mali Güce Göre Vergilendirme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VERGİLENDİRME YETKİSİ</dc:title>
  <dc:creator>EDA OZDILER</dc:creator>
  <cp:lastModifiedBy>EDA OZDILER</cp:lastModifiedBy>
  <cp:revision>5</cp:revision>
  <dcterms:created xsi:type="dcterms:W3CDTF">2018-02-12T06:45:06Z</dcterms:created>
  <dcterms:modified xsi:type="dcterms:W3CDTF">2018-02-12T07:32:48Z</dcterms:modified>
</cp:coreProperties>
</file>