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58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53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33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63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93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95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54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899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0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8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56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A233E-123C-4C4F-B169-EB26A8788E6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95472-E284-499D-B6D4-A1B027170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23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Ortadoğu ve İslam Tarihi, Müslüman Toplumlara Genel Bakış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İslam’ın ortaya çıkışından beri Müslüman toplumlar büyük değişimler yaşamıştır. Bu değişimlere rağmen veya bu değişimler nedeniyle İslam toplumları bazı çatışma ve gerilimlere sahiptir.</a:t>
            </a:r>
          </a:p>
          <a:p>
            <a:pPr algn="just"/>
            <a:r>
              <a:rPr lang="tr-TR" dirty="0" smtClean="0"/>
              <a:t>Bu çatışma ve gerilimler söz konusu toplumların özgünlüğünü anlamak bakımından önemlidir.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85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İslam coğrafyası içindeki gerilimlerin kaynağı İslam’ın doğduğu kültürel havzada kadim geleneklerinde aranabilir.</a:t>
            </a:r>
          </a:p>
          <a:p>
            <a:pPr algn="just"/>
            <a:r>
              <a:rPr lang="tr-TR" dirty="0" smtClean="0"/>
              <a:t>İslam öncesi Ortadoğu toplumsal yapısının sorunları, gerek aktarımlarla gerekse oluşturduğu tepkilerle İslam üzerinde yapısal ve belirleyici etkilerde bulunmuştur. Bir anlamıyla dinler için de “coğrafya kaderdir”.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91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 çok düşünür gibi </a:t>
            </a:r>
            <a:r>
              <a:rPr lang="tr-TR" dirty="0" err="1" smtClean="0"/>
              <a:t>Lindholm</a:t>
            </a:r>
            <a:r>
              <a:rPr lang="tr-TR" dirty="0" smtClean="0"/>
              <a:t> de İslam dünyasının zayıf yanının siyasal katılım ve istikrarlı demokratik siyasal sistem olduğunu vurgular. Despotik rejimlerle dinsel hareketler arasındaki gerilim bu toplumları bir çıkmaza sokmaktadır.</a:t>
            </a:r>
          </a:p>
          <a:p>
            <a:pPr algn="just"/>
            <a:r>
              <a:rPr lang="tr-TR" dirty="0" smtClean="0"/>
              <a:t>Bu sorunlar İslam öncesi Arap aşiret örgütlenmesiyle ilişkilendirilebilir mi? Nasıl 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006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Eşitlikçilik ve rekabetçilik İslam öncesi Arap toplulukların en başa çıkan özelliğidir.</a:t>
            </a:r>
          </a:p>
          <a:p>
            <a:pPr algn="just"/>
            <a:r>
              <a:rPr lang="tr-TR" dirty="0" smtClean="0"/>
              <a:t>Devlete boyun eğmeye isteksiz bu halklar meşru bir iktidar altında birleşememektedir. Eşitlikçi aşiret örgütlenmesi devlet olmaya yönelik her girişimin parçalanma ile son bulmasına neden 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1690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81158" y="1214423"/>
            <a:ext cx="8215370" cy="5097467"/>
          </a:xfrm>
        </p:spPr>
        <p:txBody>
          <a:bodyPr/>
          <a:lstStyle/>
          <a:p>
            <a:pPr algn="just"/>
            <a:r>
              <a:rPr lang="tr-TR" dirty="0" smtClean="0"/>
              <a:t>Şu tartışılabilir: Nasıl oluyor da eşitsizliğe bu kadar dirençli toplulukların önündeki tek alternatif </a:t>
            </a:r>
            <a:r>
              <a:rPr lang="tr-TR" dirty="0" err="1" smtClean="0"/>
              <a:t>eşitsizlikçi</a:t>
            </a:r>
            <a:r>
              <a:rPr lang="tr-TR" dirty="0" smtClean="0"/>
              <a:t> yani ayrışmış bir iktidar olabiliyor? Yani eşitliği bu derece tecrübe etmiş halklar neden iktidarın topluluğun tümüne ait kılındığı bir siyasal bütünde birleşemiyorlar?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7904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Geniş ekran</PresentationFormat>
  <Paragraphs>10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Ortadoğu ve İslam Tarihi, Müslüman Toplumlara Genel Bakış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Ortadoğu ve İslam Tarihi, Müslüman Toplumlara Genel Bakış </dc:title>
  <dc:creator>Kullanıcı</dc:creator>
  <cp:lastModifiedBy>Kullanıcı</cp:lastModifiedBy>
  <cp:revision>1</cp:revision>
  <dcterms:created xsi:type="dcterms:W3CDTF">2018-04-03T22:22:46Z</dcterms:created>
  <dcterms:modified xsi:type="dcterms:W3CDTF">2018-04-03T22:22:59Z</dcterms:modified>
</cp:coreProperties>
</file>