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B4B127-87C8-054B-BAD8-86224DB599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Irk-ırkçılık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E8DF7BA-9C05-A84F-AD44-E63468D4B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35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3C3A79-8E3C-D745-A4DC-08331CE9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582467-3659-E64C-AC63-92434CAD0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Etnisite</a:t>
            </a:r>
            <a:r>
              <a:rPr lang="tr-TR" dirty="0"/>
              <a:t> ve ulus kavramlarıyla </a:t>
            </a:r>
            <a:r>
              <a:rPr lang="tr-TR" dirty="0" err="1"/>
              <a:t>ilişkişlendirilen</a:t>
            </a:r>
            <a:r>
              <a:rPr lang="tr-TR" dirty="0"/>
              <a:t> ancak onlardan biraz daha farklı olan kavram ırktır.</a:t>
            </a:r>
          </a:p>
          <a:p>
            <a:r>
              <a:rPr lang="tr-TR" dirty="0"/>
              <a:t>Irk kavramsal olarak diğerlerinden farklı olarak sadece insanlar için değil aynı zamanda diğer hayvanları sınıflandırmak için de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19104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B46F55-8439-5446-BCBD-E64C3A3C0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3E92BF-22D7-604F-B8EE-263219B35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Günümüzde insan için ırk kavramının kullanımı sona ermiş olsa da hayvanlar için kullanılmaya devam etmektedir.</a:t>
            </a:r>
          </a:p>
          <a:p>
            <a:endParaRPr lang="tr-TR" dirty="0"/>
          </a:p>
          <a:p>
            <a:r>
              <a:rPr lang="tr-TR" dirty="0"/>
              <a:t>Yeryüzünde yaşayan bütün insanlar tek bir tür olan «homo </a:t>
            </a:r>
            <a:r>
              <a:rPr lang="tr-TR" dirty="0" err="1"/>
              <a:t>sapiens»e</a:t>
            </a:r>
            <a:r>
              <a:rPr lang="tr-TR" dirty="0"/>
              <a:t> mensuptur.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485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4D9478-9A43-BF4D-8BD4-06AB729C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2924C6-3B9B-5F4B-BFCF-03F3F0047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Irk insanların fiziksel özellikleri temel alarak yapılan sınıflandırmadır.</a:t>
            </a:r>
          </a:p>
          <a:p>
            <a:pPr marL="0" indent="0">
              <a:buNone/>
            </a:pPr>
            <a:r>
              <a:rPr lang="tr-TR" dirty="0"/>
              <a:t>Bu özellikler;</a:t>
            </a:r>
          </a:p>
          <a:p>
            <a:pPr>
              <a:buFontTx/>
              <a:buChar char="-"/>
            </a:pPr>
            <a:r>
              <a:rPr lang="tr-TR" dirty="0"/>
              <a:t>Ten rengi,</a:t>
            </a:r>
          </a:p>
          <a:p>
            <a:pPr>
              <a:buFontTx/>
              <a:buChar char="-"/>
            </a:pPr>
            <a:r>
              <a:rPr lang="tr-TR" dirty="0"/>
              <a:t>Burun yapısı</a:t>
            </a:r>
          </a:p>
          <a:p>
            <a:pPr>
              <a:buFontTx/>
              <a:buChar char="-"/>
            </a:pPr>
            <a:r>
              <a:rPr lang="tr-TR" dirty="0"/>
              <a:t>Kafa yapısı</a:t>
            </a:r>
          </a:p>
          <a:p>
            <a:pPr>
              <a:buFontTx/>
              <a:buChar char="-"/>
            </a:pPr>
            <a:r>
              <a:rPr lang="tr-TR" dirty="0"/>
              <a:t>Kan grubu </a:t>
            </a:r>
          </a:p>
        </p:txBody>
      </p:sp>
    </p:spTree>
    <p:extLst>
      <p:ext uri="{BB962C8B-B14F-4D97-AF65-F5344CB8AC3E}">
        <p14:creationId xmlns:p14="http://schemas.microsoft.com/office/powerpoint/2010/main" val="352930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A9C5C9-93E5-1743-BD7D-BC005391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BF7018-033D-CA49-844E-551A47CFB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Bilimsel çalışmalar göstermiştir ki insanlarda ırksal sınıflandırmanın bilimsel bir açıklaması yoktur.</a:t>
            </a:r>
          </a:p>
          <a:p>
            <a:r>
              <a:rPr lang="tr-TR" dirty="0"/>
              <a:t>Başka bir deyişle ırk diye bir şey y</a:t>
            </a:r>
          </a:p>
        </p:txBody>
      </p:sp>
    </p:spTree>
    <p:extLst>
      <p:ext uri="{BB962C8B-B14F-4D97-AF65-F5344CB8AC3E}">
        <p14:creationId xmlns:p14="http://schemas.microsoft.com/office/powerpoint/2010/main" val="240547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64E1FB-DB29-3941-80EC-6EBB35C21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F515A7-9AD7-3546-BA1A-52E77CA30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Ancak insanlar tarih boyunca, özellikle ten rengini temel alarak insanları sınıflandırmışlar, bununla da kalmayıp fiziksel özelliklerine bağlı olarak çeşitli nitelikler de atfetmişlerdir.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4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0FBE43-674B-8148-9A23-93624A29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9141A5-C5F3-DD42-B491-7DC505727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Mısırlılar, Yunanlar, Çinliler bu konuda yazılı kaynaklar bırakmışlardır.</a:t>
            </a:r>
          </a:p>
          <a:p>
            <a:endParaRPr lang="tr-TR" dirty="0"/>
          </a:p>
          <a:p>
            <a:r>
              <a:rPr lang="tr-TR" dirty="0"/>
              <a:t>Irksal olarak diğer grupların fiziksel «çirkinlikleri» yanında onların kötü ve barbar olduklarını dile getirmişlerdir.</a:t>
            </a:r>
          </a:p>
        </p:txBody>
      </p:sp>
    </p:spTree>
    <p:extLst>
      <p:ext uri="{BB962C8B-B14F-4D97-AF65-F5344CB8AC3E}">
        <p14:creationId xmlns:p14="http://schemas.microsoft.com/office/powerpoint/2010/main" val="4102754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69998-2F9B-FF41-A04C-7FBDDD29A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48D228-539F-8147-BA28-4D7813606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Irk kavramının uzantısı olan kavram ise ırkçılıktır.</a:t>
            </a:r>
          </a:p>
          <a:p>
            <a:r>
              <a:rPr lang="tr-TR" dirty="0"/>
              <a:t>Irkçılık modern politik düzlemde gündeme gelmesi ve 2. Dünya Savaşı’na sebep olması ardından gündemden düşmüş, siyasi olarak tüm dünya da söylem düzeyinde kötü 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233859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12824-9207-A04F-8B03-ED109FC49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3A9A6C-E2B2-6A4B-A1CA-92A000A39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Ancak uygulamaya bakıldığında tamamen ortadan kalktığı söylenemez.</a:t>
            </a:r>
          </a:p>
          <a:p>
            <a:r>
              <a:rPr lang="tr-TR" dirty="0"/>
              <a:t>Irk paradigması resmi düzeyde silinmiş olsa da hem devletlerin hem de insanların zihninde </a:t>
            </a:r>
            <a:r>
              <a:rPr lang="tr-TR"/>
              <a:t>varlığını korumuştur.</a:t>
            </a:r>
          </a:p>
        </p:txBody>
      </p:sp>
    </p:spTree>
    <p:extLst>
      <p:ext uri="{BB962C8B-B14F-4D97-AF65-F5344CB8AC3E}">
        <p14:creationId xmlns:p14="http://schemas.microsoft.com/office/powerpoint/2010/main" val="107551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12</TotalTime>
  <Words>219</Words>
  <Application>Microsoft Macintosh PowerPoint</Application>
  <PresentationFormat>Geniş ekran</PresentationFormat>
  <Paragraphs>23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Devre</vt:lpstr>
      <vt:lpstr>Irk-ırkçılık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Irk-ırkçılık</dc:title>
  <dc:creator>Zehra Münüsoğlu</dc:creator>
  <cp:lastModifiedBy>Zehra Münüsoğlu</cp:lastModifiedBy>
  <cp:revision>2</cp:revision>
  <dcterms:created xsi:type="dcterms:W3CDTF">2020-07-13T04:44:03Z</dcterms:created>
  <dcterms:modified xsi:type="dcterms:W3CDTF">2020-07-13T04:56:51Z</dcterms:modified>
</cp:coreProperties>
</file>