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69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622869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CCE9B9-32C8-4583-B709-6AEE61A5908C}" type="datetimeFigureOut">
              <a:rPr lang="tr-TR" smtClean="0"/>
              <a:t>19.03.2018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53491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2512081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tr-TR" smtClean="0"/>
              <a:t>Asıl başlık stili için tıklatın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31997686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512636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59466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368506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277068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566968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50626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86958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CCE9B9-32C8-4583-B709-6AEE61A5908C}" type="datetimeFigureOut">
              <a:rPr lang="tr-TR" smtClean="0"/>
              <a:t>19.03.2018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22463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CCE9B9-32C8-4583-B709-6AEE61A5908C}" type="datetimeFigureOut">
              <a:rPr lang="tr-TR" smtClean="0"/>
              <a:t>19.03.2018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071507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04520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893266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CCE9B9-32C8-4583-B709-6AEE61A5908C}" type="datetimeFigureOut">
              <a:rPr lang="tr-TR" smtClean="0"/>
              <a:t>19.03.2018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052774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CCE9B9-32C8-4583-B709-6AEE61A5908C}" type="datetimeFigureOut">
              <a:rPr lang="tr-TR" smtClean="0"/>
              <a:t>19.03.2018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735397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CCE9B9-32C8-4583-B709-6AEE61A5908C}" type="datetimeFigureOut">
              <a:rPr lang="tr-TR" smtClean="0"/>
              <a:t>19.03.2018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023813A-A94B-4F5A-8C87-B0535E9C2364}" type="slidenum">
              <a:rPr lang="tr-TR" smtClean="0"/>
              <a:t>‹#›</a:t>
            </a:fld>
            <a:endParaRPr lang="tr-TR"/>
          </a:p>
        </p:txBody>
      </p:sp>
    </p:spTree>
    <p:extLst>
      <p:ext uri="{BB962C8B-B14F-4D97-AF65-F5344CB8AC3E}">
        <p14:creationId xmlns:p14="http://schemas.microsoft.com/office/powerpoint/2010/main" val="666694045"/>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0998" y="1152939"/>
            <a:ext cx="9404723" cy="4731025"/>
          </a:xfrm>
        </p:spPr>
        <p:txBody>
          <a:bodyPr/>
          <a:lstStyle/>
          <a:p>
            <a:pPr algn="ctr"/>
            <a:r>
              <a:rPr lang="tr-TR" dirty="0" smtClean="0"/>
              <a:t/>
            </a:r>
            <a:br>
              <a:rPr lang="tr-TR" dirty="0" smtClean="0"/>
            </a:br>
            <a:r>
              <a:rPr lang="tr-TR" dirty="0" smtClean="0"/>
              <a:t>SÖZLEŞMENİN YOKLUĞU, GEÇERSİZLİĞİ</a:t>
            </a:r>
            <a:br>
              <a:rPr lang="tr-TR" dirty="0" smtClean="0"/>
            </a:br>
            <a:r>
              <a:rPr lang="tr-TR" dirty="0" smtClean="0"/>
              <a:t>VE</a:t>
            </a:r>
            <a:br>
              <a:rPr lang="tr-TR" dirty="0" smtClean="0"/>
            </a:br>
            <a:r>
              <a:rPr lang="tr-TR" dirty="0" smtClean="0"/>
              <a:t>SÖZLEŞMELERDE TEMSİL</a:t>
            </a:r>
            <a:r>
              <a:rPr lang="tr-TR" dirty="0" smtClean="0"/>
              <a:t/>
            </a:r>
            <a:br>
              <a:rPr lang="tr-TR" dirty="0" smtClean="0"/>
            </a:br>
            <a:r>
              <a:rPr lang="tr-TR" dirty="0"/>
              <a:t/>
            </a:r>
            <a:br>
              <a:rPr lang="tr-TR" dirty="0"/>
            </a:br>
            <a:endParaRPr lang="tr-TR" dirty="0"/>
          </a:p>
        </p:txBody>
      </p:sp>
    </p:spTree>
    <p:extLst>
      <p:ext uri="{BB962C8B-B14F-4D97-AF65-F5344CB8AC3E}">
        <p14:creationId xmlns:p14="http://schemas.microsoft.com/office/powerpoint/2010/main" val="3758552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Yokluğu</a:t>
            </a:r>
            <a:endParaRPr lang="tr-TR" dirty="0"/>
          </a:p>
        </p:txBody>
      </p:sp>
      <p:sp>
        <p:nvSpPr>
          <p:cNvPr id="3" name="İçerik Yer Tutucusu 2"/>
          <p:cNvSpPr>
            <a:spLocks noGrp="1"/>
          </p:cNvSpPr>
          <p:nvPr>
            <p:ph idx="1"/>
          </p:nvPr>
        </p:nvSpPr>
        <p:spPr/>
        <p:txBody>
          <a:bodyPr/>
          <a:lstStyle/>
          <a:p>
            <a:endParaRPr lang="tr-TR" dirty="0" smtClean="0"/>
          </a:p>
          <a:p>
            <a:r>
              <a:rPr lang="tr-TR" dirty="0" smtClean="0"/>
              <a:t>Sözleşmenin kurucu unsurlarından biri veya birkaçının olmaması durumunda sözleşme yok hükmündedir.</a:t>
            </a:r>
          </a:p>
          <a:p>
            <a:r>
              <a:rPr lang="tr-TR" dirty="0" smtClean="0"/>
              <a:t>Sözleşmenin yok hükmünde olup olmaması tespit davasına konu olabilir. </a:t>
            </a:r>
            <a:endParaRPr lang="tr-TR" dirty="0" smtClean="0"/>
          </a:p>
          <a:p>
            <a:pPr marL="0" indent="0">
              <a:buNone/>
            </a:pPr>
            <a:r>
              <a:rPr lang="tr-TR" dirty="0"/>
              <a:t>	</a:t>
            </a:r>
            <a:r>
              <a:rPr lang="tr-TR" dirty="0" smtClean="0"/>
              <a:t>		</a:t>
            </a:r>
            <a:endParaRPr lang="tr-TR" dirty="0"/>
          </a:p>
        </p:txBody>
      </p:sp>
    </p:spTree>
    <p:extLst>
      <p:ext uri="{BB962C8B-B14F-4D97-AF65-F5344CB8AC3E}">
        <p14:creationId xmlns:p14="http://schemas.microsoft.com/office/powerpoint/2010/main" val="1608095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Geçersizliği</a:t>
            </a:r>
            <a:endParaRPr lang="tr-TR" dirty="0"/>
          </a:p>
        </p:txBody>
      </p:sp>
      <p:sp>
        <p:nvSpPr>
          <p:cNvPr id="3" name="İçerik Yer Tutucusu 2"/>
          <p:cNvSpPr>
            <a:spLocks noGrp="1"/>
          </p:cNvSpPr>
          <p:nvPr>
            <p:ph idx="1"/>
          </p:nvPr>
        </p:nvSpPr>
        <p:spPr/>
        <p:txBody>
          <a:bodyPr>
            <a:normAutofit/>
          </a:bodyPr>
          <a:lstStyle/>
          <a:p>
            <a:pPr marL="0" indent="0">
              <a:buNone/>
            </a:pPr>
            <a:r>
              <a:rPr lang="tr-TR" sz="2400" dirty="0" smtClean="0"/>
              <a:t>Sözleşmenin kurulmakla birlikte hüküm ve sonuçlarını doğuramaması halidir.</a:t>
            </a:r>
          </a:p>
          <a:p>
            <a:pPr marL="0" indent="0">
              <a:buNone/>
            </a:pPr>
            <a:r>
              <a:rPr lang="tr-TR" sz="2400" dirty="0" smtClean="0"/>
              <a:t>- </a:t>
            </a:r>
            <a:r>
              <a:rPr lang="tr-TR" sz="2400" dirty="0" smtClean="0"/>
              <a:t>Sözleşmenin muhtevasının imkansız olması</a:t>
            </a:r>
          </a:p>
          <a:p>
            <a:pPr marL="0" indent="0">
              <a:buNone/>
            </a:pPr>
            <a:r>
              <a:rPr lang="tr-TR" sz="2400" dirty="0" smtClean="0"/>
              <a:t>- Hu</a:t>
            </a:r>
            <a:r>
              <a:rPr lang="tr-TR" sz="2400" dirty="0" smtClean="0"/>
              <a:t>kuka ve ahlaka aykırı olması</a:t>
            </a:r>
          </a:p>
          <a:p>
            <a:pPr marL="0" indent="0">
              <a:buNone/>
            </a:pPr>
            <a:r>
              <a:rPr lang="tr-TR" sz="2400" dirty="0" smtClean="0"/>
              <a:t>- Taraflardan biri ya da her ikisinin ayırtım gücüne sahip olmaması</a:t>
            </a:r>
          </a:p>
          <a:p>
            <a:pPr marL="0" indent="0">
              <a:buNone/>
            </a:pPr>
            <a:r>
              <a:rPr lang="tr-TR" sz="2400" dirty="0" smtClean="0"/>
              <a:t>- Şekil şartına uyulmaması</a:t>
            </a:r>
          </a:p>
          <a:p>
            <a:pPr marL="0" indent="0">
              <a:buNone/>
            </a:pPr>
            <a:r>
              <a:rPr lang="tr-TR" sz="2400" dirty="0" smtClean="0"/>
              <a:t>- Muvazaa vb.</a:t>
            </a:r>
          </a:p>
          <a:p>
            <a:pPr>
              <a:buFontTx/>
              <a:buChar char="-"/>
            </a:pPr>
            <a:endParaRPr lang="tr-TR" sz="2400" dirty="0"/>
          </a:p>
        </p:txBody>
      </p:sp>
    </p:spTree>
    <p:extLst>
      <p:ext uri="{BB962C8B-B14F-4D97-AF65-F5344CB8AC3E}">
        <p14:creationId xmlns:p14="http://schemas.microsoft.com/office/powerpoint/2010/main" val="382849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endParaRPr lang="tr-TR" dirty="0"/>
          </a:p>
          <a:p>
            <a:r>
              <a:rPr lang="tr-TR" dirty="0" smtClean="0"/>
              <a:t>Sözleşmenin geçersizliği türleri</a:t>
            </a:r>
          </a:p>
          <a:p>
            <a:pPr marL="0" indent="0">
              <a:buNone/>
            </a:pPr>
            <a:r>
              <a:rPr lang="tr-TR" dirty="0" smtClean="0"/>
              <a:t>- Eksiklik :Sözleşmenin kurulmuş olmasına rağmen kanunun öngördüğü bazı unsurların başlangıçta bulunmamasıdır. Sözleşme daha sonra geçerli hale gelebilir. </a:t>
            </a:r>
            <a:endParaRPr lang="tr-TR" dirty="0" smtClean="0"/>
          </a:p>
          <a:p>
            <a:pPr marL="0" indent="0">
              <a:buNone/>
            </a:pPr>
            <a:r>
              <a:rPr lang="tr-TR" dirty="0" smtClean="0"/>
              <a:t> - İptal: Sözleşme baştan itibaren hüküm ve sonuçlarını doğurur. Fakat iptal hakkının kullanılmasıyla geçersiz hale gelir. </a:t>
            </a:r>
          </a:p>
          <a:p>
            <a:pPr marL="0" indent="0">
              <a:buNone/>
            </a:pPr>
            <a:r>
              <a:rPr lang="tr-TR" dirty="0" smtClean="0"/>
              <a:t>- Kesin Hükümsüzlük: Sözleşme başlangıçtan itibaren geçersizdir ve tekrar geçerli hale gelmesi mümkün değildir. </a:t>
            </a:r>
          </a:p>
          <a:p>
            <a:pPr>
              <a:buFontTx/>
              <a:buChar char="-"/>
            </a:pPr>
            <a:endParaRPr lang="tr-TR" dirty="0"/>
          </a:p>
        </p:txBody>
      </p:sp>
    </p:spTree>
    <p:extLst>
      <p:ext uri="{BB962C8B-B14F-4D97-AF65-F5344CB8AC3E}">
        <p14:creationId xmlns:p14="http://schemas.microsoft.com/office/powerpoint/2010/main" val="2256557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SÖZLEŞMELERDE TEMSİL</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Temsil bir hukuki işlemin bir kimsenin ad ve hesabına başkası tarafından yapılmasıdır. Çeşitli açılardan temsil türleri;</a:t>
            </a:r>
          </a:p>
          <a:p>
            <a:pPr marL="0" indent="0">
              <a:buNone/>
            </a:pPr>
            <a:endParaRPr lang="tr-TR" dirty="0" smtClean="0"/>
          </a:p>
          <a:p>
            <a:pPr marL="0" indent="0">
              <a:buNone/>
            </a:pPr>
            <a:r>
              <a:rPr lang="tr-TR" dirty="0" smtClean="0"/>
              <a:t> - Dolaylı Temsil-Doğrudan Temsil</a:t>
            </a:r>
          </a:p>
          <a:p>
            <a:pPr marL="0" indent="0">
              <a:buNone/>
            </a:pPr>
            <a:r>
              <a:rPr lang="tr-TR" dirty="0" smtClean="0"/>
              <a:t> - Kanuni Temsil-İradi Temsil</a:t>
            </a:r>
          </a:p>
          <a:p>
            <a:pPr marL="0" indent="0">
              <a:buNone/>
            </a:pPr>
            <a:r>
              <a:rPr lang="tr-TR" dirty="0"/>
              <a:t> </a:t>
            </a:r>
            <a:r>
              <a:rPr lang="tr-TR" dirty="0" smtClean="0"/>
              <a:t>- Yetkili Temsil-Yetkisiz Temsil</a:t>
            </a:r>
          </a:p>
          <a:p>
            <a:pPr marL="0" indent="0">
              <a:buNone/>
            </a:pPr>
            <a:endParaRPr lang="tr-TR" dirty="0"/>
          </a:p>
          <a:p>
            <a:pPr marL="0" indent="0">
              <a:buNone/>
            </a:pPr>
            <a:r>
              <a:rPr lang="tr-TR" dirty="0" smtClean="0"/>
              <a:t>Temsil; temsilcinin azli, temsilcinin istifası ile her zaman sona erdirilebilir. Taraflardan birinin ölümü, fiil ehliyetini yitirmesi, gaipliği, tüzel kişi ise kişiliğin sona ermesi, yetki verilen işin ya da sürenin sona ermesi hallerinde kendiliğinden sona erer. </a:t>
            </a:r>
            <a:r>
              <a:rPr lang="tr-TR" smtClean="0"/>
              <a:t>ni</a:t>
            </a:r>
            <a:endParaRPr lang="tr-TR" dirty="0" smtClean="0"/>
          </a:p>
          <a:p>
            <a:pPr marL="0" indent="0">
              <a:buNone/>
            </a:pPr>
            <a:r>
              <a:rPr lang="tr-TR" dirty="0"/>
              <a:t> </a:t>
            </a:r>
          </a:p>
          <a:p>
            <a:pPr>
              <a:buFontTx/>
              <a:buChar char="-"/>
            </a:pPr>
            <a:endParaRPr lang="tr-TR" dirty="0" smtClean="0"/>
          </a:p>
          <a:p>
            <a:pPr marL="0" indent="0">
              <a:buNone/>
            </a:pPr>
            <a:endParaRPr lang="tr-TR" dirty="0" smtClean="0"/>
          </a:p>
        </p:txBody>
      </p:sp>
    </p:spTree>
    <p:extLst>
      <p:ext uri="{BB962C8B-B14F-4D97-AF65-F5344CB8AC3E}">
        <p14:creationId xmlns:p14="http://schemas.microsoft.com/office/powerpoint/2010/main" val="30004536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368</TotalTime>
  <Words>205</Words>
  <Application>Microsoft Office PowerPoint</Application>
  <PresentationFormat>Geniş ekran</PresentationFormat>
  <Paragraphs>27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İyon</vt:lpstr>
      <vt:lpstr> SÖZLEŞMENİN YOKLUĞU, GEÇERSİZLİĞİ VE SÖZLEŞMELERDE TEMSİL  </vt:lpstr>
      <vt:lpstr>Sözleşmenin Yokluğu</vt:lpstr>
      <vt:lpstr>Sözleşmenin Geçersizliği</vt:lpstr>
      <vt:lpstr>PowerPoint Sunusu</vt:lpstr>
      <vt:lpstr>SÖZLEŞMELERDE TEMSİL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BORÇLAR HUKUKUNUN TANIMI, KONUSU, KAYNAKLARI VE BORÇLAR HUKUKUNA HAKİM OLAN İLKELER</dc:title>
  <dc:creator>DuyguAtalay</dc:creator>
  <cp:lastModifiedBy>DuyguAtalay</cp:lastModifiedBy>
  <cp:revision>6</cp:revision>
  <dcterms:created xsi:type="dcterms:W3CDTF">2018-03-17T21:06:51Z</dcterms:created>
  <dcterms:modified xsi:type="dcterms:W3CDTF">2018-03-19T21:28:02Z</dcterms:modified>
</cp:coreProperties>
</file>