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47" r:id="rId2"/>
  </p:sldMasterIdLst>
  <p:notesMasterIdLst>
    <p:notesMasterId r:id="rId13"/>
  </p:notesMasterIdLst>
  <p:sldIdLst>
    <p:sldId id="266" r:id="rId3"/>
    <p:sldId id="256" r:id="rId4"/>
    <p:sldId id="269" r:id="rId5"/>
    <p:sldId id="327" r:id="rId6"/>
    <p:sldId id="318" r:id="rId7"/>
    <p:sldId id="280" r:id="rId8"/>
    <p:sldId id="308" r:id="rId9"/>
    <p:sldId id="307" r:id="rId10"/>
    <p:sldId id="323" r:id="rId11"/>
    <p:sldId id="328" r:id="rId12"/>
  </p:sldIdLst>
  <p:sldSz cx="12192000" cy="6858000"/>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291" autoAdjust="0"/>
    <p:restoredTop sz="94660"/>
  </p:normalViewPr>
  <p:slideViewPr>
    <p:cSldViewPr snapToGrid="0">
      <p:cViewPr varScale="1">
        <p:scale>
          <a:sx n="69" d="100"/>
          <a:sy n="69" d="100"/>
        </p:scale>
        <p:origin x="10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93344B-595C-46B4-82C7-D1A3C0B7A93D}" type="datetimeFigureOut">
              <a:rPr lang="tr-TR" smtClean="0"/>
              <a:t>18.02.2018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9AB477-5C39-46E2-8BAB-2AECFFCA8246}" type="slidenum">
              <a:rPr lang="tr-TR" smtClean="0"/>
              <a:t>‹#›</a:t>
            </a:fld>
            <a:endParaRPr lang="tr-TR"/>
          </a:p>
        </p:txBody>
      </p:sp>
    </p:spTree>
    <p:extLst>
      <p:ext uri="{BB962C8B-B14F-4D97-AF65-F5344CB8AC3E}">
        <p14:creationId xmlns:p14="http://schemas.microsoft.com/office/powerpoint/2010/main" val="1538984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Freeform 6"/>
          <p:cNvSpPr>
            <a:spLocks/>
          </p:cNvSpPr>
          <p:nvPr/>
        </p:nvSpPr>
        <p:spPr bwMode="auto">
          <a:xfrm>
            <a:off x="0" y="4324350"/>
            <a:ext cx="1744663" cy="777875"/>
          </a:xfrm>
          <a:custGeom>
            <a:avLst/>
            <a:gdLst>
              <a:gd name="T0" fmla="*/ 0 w 372"/>
              <a:gd name="T1" fmla="*/ 0 h 166"/>
              <a:gd name="T2" fmla="*/ 372 w 372"/>
              <a:gd name="T3" fmla="*/ 166 h 166"/>
            </a:gdLst>
            <a:ahLst/>
            <a:cxnLst>
              <a:cxn ang="0">
                <a:pos x="287" y="166"/>
              </a:cxn>
              <a:cxn ang="0">
                <a:pos x="293" y="164"/>
              </a:cxn>
              <a:cxn ang="0">
                <a:pos x="294" y="163"/>
              </a:cxn>
              <a:cxn ang="0">
                <a:pos x="370" y="87"/>
              </a:cxn>
              <a:cxn ang="0">
                <a:pos x="370" y="78"/>
              </a:cxn>
              <a:cxn ang="0">
                <a:pos x="294" y="3"/>
              </a:cxn>
              <a:cxn ang="0">
                <a:pos x="293" y="2"/>
              </a:cxn>
              <a:cxn ang="0">
                <a:pos x="287" y="0"/>
              </a:cxn>
              <a:cxn ang="0">
                <a:pos x="0" y="0"/>
              </a:cxn>
              <a:cxn ang="0">
                <a:pos x="0" y="166"/>
              </a:cxn>
              <a:cxn ang="0">
                <a:pos x="287" y="166"/>
              </a:cxn>
            </a:cxnLst>
            <a:rect l="T0" t="T1" r="T2" b="T3"/>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5" name="Date Placeholder 3"/>
          <p:cNvSpPr>
            <a:spLocks noGrp="1"/>
          </p:cNvSpPr>
          <p:nvPr>
            <p:ph type="dt" sz="half" idx="10"/>
          </p:nvPr>
        </p:nvSpPr>
        <p:spPr/>
        <p:txBody>
          <a:bodyPr/>
          <a:lstStyle>
            <a:lvl1pPr>
              <a:defRPr/>
            </a:lvl1pPr>
          </a:lstStyle>
          <a:p>
            <a:pPr>
              <a:defRPr/>
            </a:pPr>
            <a:fld id="{1DD80A22-CDD6-4C8E-9598-974DDDF5F7FA}" type="datetimeFigureOut">
              <a:rPr lang="tr-TR"/>
              <a:pPr>
                <a:defRPr/>
              </a:pPr>
              <a:t>18.02.2018</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a:xfrm>
            <a:off x="531813" y="4529138"/>
            <a:ext cx="779462" cy="365125"/>
          </a:xfrm>
        </p:spPr>
        <p:txBody>
          <a:bodyPr/>
          <a:lstStyle>
            <a:lvl1pPr>
              <a:defRPr/>
            </a:lvl1pPr>
          </a:lstStyle>
          <a:p>
            <a:pPr>
              <a:defRPr/>
            </a:pPr>
            <a:fld id="{BFB6BC22-F54E-4117-B6E0-7E741A17DFE6}"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a:defRPr/>
            </a:pPr>
            <a:fld id="{B1B90BB2-25FD-4DBC-8DC5-6B4B5C3798C7}" type="datetimeFigureOut">
              <a:rPr lang="tr-TR"/>
              <a:pPr>
                <a:defRPr/>
              </a:pPr>
              <a:t>18.02.2018</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2CAE118C-A6B4-4DE6-827A-E98C189530C4}"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5"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6" name="TextBox 13"/>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7" name="TextBox 14"/>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4"/>
          </p:nvPr>
        </p:nvSpPr>
        <p:spPr/>
        <p:txBody>
          <a:bodyPr/>
          <a:lstStyle>
            <a:lvl1pPr>
              <a:defRPr/>
            </a:lvl1pPr>
          </a:lstStyle>
          <a:p>
            <a:pPr>
              <a:defRPr/>
            </a:pPr>
            <a:fld id="{0633DB49-00FD-4805-8C14-7798BB45A985}" type="datetimeFigureOut">
              <a:rPr lang="tr-TR"/>
              <a:pPr>
                <a:defRPr/>
              </a:pPr>
              <a:t>18.02.2018</a:t>
            </a:fld>
            <a:endParaRPr lang="tr-TR"/>
          </a:p>
        </p:txBody>
      </p:sp>
      <p:sp>
        <p:nvSpPr>
          <p:cNvPr id="9" name="Footer Placeholder 4"/>
          <p:cNvSpPr>
            <a:spLocks noGrp="1"/>
          </p:cNvSpPr>
          <p:nvPr>
            <p:ph type="ftr" sz="quarter" idx="15"/>
          </p:nvPr>
        </p:nvSpPr>
        <p:spPr/>
        <p:txBody>
          <a:bodyPr/>
          <a:lstStyle>
            <a:lvl1pPr>
              <a:defRPr/>
            </a:lvl1pPr>
          </a:lstStyle>
          <a:p>
            <a:pPr>
              <a:defRPr/>
            </a:pPr>
            <a:endParaRPr lang="tr-TR"/>
          </a:p>
        </p:txBody>
      </p:sp>
      <p:sp>
        <p:nvSpPr>
          <p:cNvPr id="10" name="Slide Number Placeholder 5"/>
          <p:cNvSpPr>
            <a:spLocks noGrp="1"/>
          </p:cNvSpPr>
          <p:nvPr>
            <p:ph type="sldNum" sz="quarter" idx="16"/>
          </p:nvPr>
        </p:nvSpPr>
        <p:spPr>
          <a:xfrm>
            <a:off x="531813" y="3244850"/>
            <a:ext cx="779462" cy="365125"/>
          </a:xfrm>
        </p:spPr>
        <p:txBody>
          <a:bodyPr/>
          <a:lstStyle>
            <a:lvl1pPr>
              <a:defRPr/>
            </a:lvl1pPr>
          </a:lstStyle>
          <a:p>
            <a:pPr>
              <a:defRPr/>
            </a:pPr>
            <a:fld id="{262EBDF7-2C81-4713-9F3C-2DEE17D7457B}"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smtClean="0"/>
              <a:t>Asıl metin stillerini düzenlemek için tıklatın</a:t>
            </a:r>
          </a:p>
        </p:txBody>
      </p:sp>
      <p:sp>
        <p:nvSpPr>
          <p:cNvPr id="6" name="Date Placeholder 4"/>
          <p:cNvSpPr>
            <a:spLocks noGrp="1"/>
          </p:cNvSpPr>
          <p:nvPr>
            <p:ph type="dt" sz="half" idx="10"/>
          </p:nvPr>
        </p:nvSpPr>
        <p:spPr/>
        <p:txBody>
          <a:bodyPr/>
          <a:lstStyle>
            <a:lvl1pPr>
              <a:defRPr/>
            </a:lvl1pPr>
          </a:lstStyle>
          <a:p>
            <a:pPr>
              <a:defRPr/>
            </a:pPr>
            <a:fld id="{2AF07CB9-5DD3-40DA-AAE2-0DC395D2E085}" type="datetimeFigureOut">
              <a:rPr lang="tr-TR"/>
              <a:pPr>
                <a:defRPr/>
              </a:pPr>
              <a:t>18.02.2018</a:t>
            </a:fld>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5F69DC46-68B7-4429-873A-A2A69B2017DE}"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6" name="TextBox 16"/>
          <p:cNvSpPr txBox="1"/>
          <p:nvPr/>
        </p:nvSpPr>
        <p:spPr>
          <a:xfrm>
            <a:off x="2466975" y="647700"/>
            <a:ext cx="609600" cy="585788"/>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7" name="TextBox 17"/>
          <p:cNvSpPr txBox="1"/>
          <p:nvPr/>
        </p:nvSpPr>
        <p:spPr>
          <a:xfrm>
            <a:off x="11114088" y="2905125"/>
            <a:ext cx="609600" cy="584200"/>
          </a:xfrm>
          <a:prstGeom prst="rect">
            <a:avLst/>
          </a:prstGeom>
        </p:spPr>
        <p:txBody>
          <a:bodyPr anchor="ctr"/>
          <a:lstStyle/>
          <a:p>
            <a:pPr fontAlgn="auto">
              <a:spcBef>
                <a:spcPts val="0"/>
              </a:spcBef>
              <a:spcAft>
                <a:spcPts val="0"/>
              </a:spcAft>
              <a:defRPr/>
            </a:pPr>
            <a:r>
              <a:rPr lang="en-US" sz="8000" dirty="0">
                <a:ln w="3175" cmpd="sng">
                  <a:noFill/>
                </a:ln>
                <a:solidFill>
                  <a:schemeClr val="accent1"/>
                </a:solidFill>
                <a:latin typeface="Arial"/>
                <a:cs typeface="+mn-cs"/>
              </a:rPr>
              <a:t>”</a:t>
            </a:r>
          </a:p>
        </p:txBody>
      </p:sp>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smtClean="0"/>
              <a:t>Asıl metin stillerini düzenlemek için tıklatın</a:t>
            </a:r>
          </a:p>
        </p:txBody>
      </p:sp>
      <p:sp>
        <p:nvSpPr>
          <p:cNvPr id="8" name="Date Placeholder 4"/>
          <p:cNvSpPr>
            <a:spLocks noGrp="1"/>
          </p:cNvSpPr>
          <p:nvPr>
            <p:ph type="dt" sz="half" idx="14"/>
          </p:nvPr>
        </p:nvSpPr>
        <p:spPr/>
        <p:txBody>
          <a:bodyPr/>
          <a:lstStyle>
            <a:lvl1pPr>
              <a:defRPr/>
            </a:lvl1pPr>
          </a:lstStyle>
          <a:p>
            <a:pPr>
              <a:defRPr/>
            </a:pPr>
            <a:fld id="{B7518A99-6530-4ED6-B4EC-4A412A4C281D}" type="datetimeFigureOut">
              <a:rPr lang="tr-TR"/>
              <a:pPr>
                <a:defRPr/>
              </a:pPr>
              <a:t>18.02.2018</a:t>
            </a:fld>
            <a:endParaRPr lang="tr-TR"/>
          </a:p>
        </p:txBody>
      </p:sp>
      <p:sp>
        <p:nvSpPr>
          <p:cNvPr id="9" name="Footer Placeholder 5"/>
          <p:cNvSpPr>
            <a:spLocks noGrp="1"/>
          </p:cNvSpPr>
          <p:nvPr>
            <p:ph type="ftr" sz="quarter" idx="15"/>
          </p:nvPr>
        </p:nvSpPr>
        <p:spPr/>
        <p:txBody>
          <a:bodyPr/>
          <a:lstStyle>
            <a:lvl1pPr>
              <a:defRPr/>
            </a:lvl1pPr>
          </a:lstStyle>
          <a:p>
            <a:pPr>
              <a:defRPr/>
            </a:pPr>
            <a:endParaRPr lang="tr-TR"/>
          </a:p>
        </p:txBody>
      </p:sp>
      <p:sp>
        <p:nvSpPr>
          <p:cNvPr id="10" name="Slide Number Placeholder 6"/>
          <p:cNvSpPr>
            <a:spLocks noGrp="1"/>
          </p:cNvSpPr>
          <p:nvPr>
            <p:ph type="sldNum" sz="quarter" idx="16"/>
          </p:nvPr>
        </p:nvSpPr>
        <p:spPr>
          <a:xfrm>
            <a:off x="531813" y="4983163"/>
            <a:ext cx="779462" cy="365125"/>
          </a:xfrm>
        </p:spPr>
        <p:txBody>
          <a:bodyPr/>
          <a:lstStyle>
            <a:lvl1pPr>
              <a:defRPr/>
            </a:lvl1pPr>
          </a:lstStyle>
          <a:p>
            <a:pPr>
              <a:defRPr/>
            </a:pPr>
            <a:fld id="{71EA8DE2-C4A8-4612-ACAE-8A8A1DAF565B}" type="slidenum">
              <a:rPr lang="tr-TR"/>
              <a:pPr>
                <a:defRP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rtlCol="0">
            <a:normAutofit/>
          </a:bodyPr>
          <a:lstStyle>
            <a:lvl1pPr>
              <a:buNone/>
              <a:defRPr lang="en-US">
                <a:solidFill>
                  <a:schemeClr val="tx1">
                    <a:lumMod val="65000"/>
                    <a:lumOff val="35000"/>
                  </a:schemeClr>
                </a:solidFill>
              </a:defRPr>
            </a:lvl1pPr>
          </a:lstStyle>
          <a:p>
            <a:pPr lvl="0"/>
            <a:r>
              <a:rPr lang="tr-TR" smtClean="0"/>
              <a:t>Asıl metin stillerini düzenlemek için tıklatın</a:t>
            </a:r>
          </a:p>
        </p:txBody>
      </p:sp>
      <p:sp>
        <p:nvSpPr>
          <p:cNvPr id="6" name="Date Placeholder 4"/>
          <p:cNvSpPr>
            <a:spLocks noGrp="1"/>
          </p:cNvSpPr>
          <p:nvPr>
            <p:ph type="dt" sz="half" idx="14"/>
          </p:nvPr>
        </p:nvSpPr>
        <p:spPr/>
        <p:txBody>
          <a:bodyPr/>
          <a:lstStyle>
            <a:lvl1pPr>
              <a:defRPr/>
            </a:lvl1pPr>
          </a:lstStyle>
          <a:p>
            <a:pPr>
              <a:defRPr/>
            </a:pPr>
            <a:fld id="{CBE60FBA-CB6A-42F5-A797-F87BA74EBDC8}" type="datetimeFigureOut">
              <a:rPr lang="tr-TR"/>
              <a:pPr>
                <a:defRPr/>
              </a:pPr>
              <a:t>18.02.2018</a:t>
            </a:fld>
            <a:endParaRPr lang="tr-TR"/>
          </a:p>
        </p:txBody>
      </p:sp>
      <p:sp>
        <p:nvSpPr>
          <p:cNvPr id="7" name="Footer Placeholder 5"/>
          <p:cNvSpPr>
            <a:spLocks noGrp="1"/>
          </p:cNvSpPr>
          <p:nvPr>
            <p:ph type="ftr" sz="quarter" idx="15"/>
          </p:nvPr>
        </p:nvSpPr>
        <p:spPr/>
        <p:txBody>
          <a:bodyPr/>
          <a:lstStyle>
            <a:lvl1pPr>
              <a:defRPr/>
            </a:lvl1pPr>
          </a:lstStyle>
          <a:p>
            <a:pPr>
              <a:defRPr/>
            </a:pPr>
            <a:endParaRPr lang="tr-TR"/>
          </a:p>
        </p:txBody>
      </p:sp>
      <p:sp>
        <p:nvSpPr>
          <p:cNvPr id="8" name="Slide Number Placeholder 6"/>
          <p:cNvSpPr>
            <a:spLocks noGrp="1"/>
          </p:cNvSpPr>
          <p:nvPr>
            <p:ph type="sldNum" sz="quarter" idx="16"/>
          </p:nvPr>
        </p:nvSpPr>
        <p:spPr>
          <a:xfrm>
            <a:off x="531813" y="4983163"/>
            <a:ext cx="779462" cy="365125"/>
          </a:xfrm>
        </p:spPr>
        <p:txBody>
          <a:bodyPr/>
          <a:lstStyle>
            <a:lvl1pPr>
              <a:defRPr/>
            </a:lvl1pPr>
          </a:lstStyle>
          <a:p>
            <a:pPr>
              <a:defRPr/>
            </a:pPr>
            <a:fld id="{D12382DB-8591-4CA6-84DD-B5DF2A79A5DB}" type="slidenum">
              <a:rPr lang="tr-TR"/>
              <a:pPr>
                <a:defRPr/>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B789B75-F563-434A-A828-7620231D4FDE}" type="datetimeFigureOut">
              <a:rPr lang="tr-TR"/>
              <a:pPr>
                <a:defRPr/>
              </a:pPr>
              <a:t>18.02.2018</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8929F2CD-665D-402A-B3B2-3D76EB4D8943}" type="slidenum">
              <a:rPr lang="tr-TR"/>
              <a:pPr>
                <a:defRPr/>
              </a:pPr>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9415E9B7-80D7-4762-A873-AA6CD86BE728}" type="datetimeFigureOut">
              <a:rPr lang="tr-TR"/>
              <a:pPr>
                <a:defRPr/>
              </a:pPr>
              <a:t>18.02.2018</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E4F6FCE3-8671-4C6E-9E73-565A66D85DD2}" type="slidenum">
              <a:rPr lang="tr-TR"/>
              <a:pPr>
                <a:defRPr/>
              </a:pPr>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pPr>
              <a:defRPr/>
            </a:pPr>
            <a:fld id="{1DD80A22-CDD6-4C8E-9598-974DDDF5F7FA}" type="datetimeFigureOut">
              <a:rPr lang="tr-TR" smtClean="0"/>
              <a:pPr>
                <a:defRPr/>
              </a:pPr>
              <a:t>18.02.2018</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BFB6BC22-F54E-4117-B6E0-7E741A17DFE6}" type="slidenum">
              <a:rPr lang="tr-TR" smtClean="0"/>
              <a:pPr>
                <a:defRPr/>
              </a:pPr>
              <a:t>‹#›</a:t>
            </a:fld>
            <a:endParaRPr lang="tr-TR"/>
          </a:p>
        </p:txBody>
      </p:sp>
    </p:spTree>
    <p:extLst>
      <p:ext uri="{BB962C8B-B14F-4D97-AF65-F5344CB8AC3E}">
        <p14:creationId xmlns:p14="http://schemas.microsoft.com/office/powerpoint/2010/main" val="26682789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pPr>
              <a:defRPr/>
            </a:pPr>
            <a:fld id="{20F7334D-BAC6-4FC6-B704-6DFC336AF16C}" type="datetimeFigureOut">
              <a:rPr lang="tr-TR" smtClean="0"/>
              <a:pPr>
                <a:defRPr/>
              </a:pPr>
              <a:t>18.02.2018</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25122A61-609A-4804-BCDF-A92890B2CC74}" type="slidenum">
              <a:rPr lang="tr-TR" smtClean="0"/>
              <a:pPr>
                <a:defRPr/>
              </a:pPr>
              <a:t>‹#›</a:t>
            </a:fld>
            <a:endParaRPr lang="tr-TR"/>
          </a:p>
        </p:txBody>
      </p:sp>
    </p:spTree>
    <p:extLst>
      <p:ext uri="{BB962C8B-B14F-4D97-AF65-F5344CB8AC3E}">
        <p14:creationId xmlns:p14="http://schemas.microsoft.com/office/powerpoint/2010/main" val="41539131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fld id="{66D26B33-D9EB-47B2-BB0E-EFF581527344}" type="datetimeFigureOut">
              <a:rPr lang="tr-TR" smtClean="0"/>
              <a:pPr>
                <a:defRPr/>
              </a:pPr>
              <a:t>18.02.2018</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6F542E07-17F5-4B5D-96CE-3A16F78C8E90}" type="slidenum">
              <a:rPr lang="tr-TR" smtClean="0"/>
              <a:pPr>
                <a:defRPr/>
              </a:pPr>
              <a:t>‹#›</a:t>
            </a:fld>
            <a:endParaRPr lang="tr-TR"/>
          </a:p>
        </p:txBody>
      </p:sp>
    </p:spTree>
    <p:extLst>
      <p:ext uri="{BB962C8B-B14F-4D97-AF65-F5344CB8AC3E}">
        <p14:creationId xmlns:p14="http://schemas.microsoft.com/office/powerpoint/2010/main" val="483627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20F7334D-BAC6-4FC6-B704-6DFC336AF16C}" type="datetimeFigureOut">
              <a:rPr lang="tr-TR"/>
              <a:pPr>
                <a:defRPr/>
              </a:pPr>
              <a:t>18.02.2018</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p:txBody>
          <a:bodyPr/>
          <a:lstStyle>
            <a:lvl1pPr>
              <a:defRPr/>
            </a:lvl1pPr>
          </a:lstStyle>
          <a:p>
            <a:pPr>
              <a:defRPr/>
            </a:pPr>
            <a:fld id="{25122A61-609A-4804-BCDF-A92890B2CC74}" type="slidenum">
              <a:rPr lang="tr-TR"/>
              <a:pPr>
                <a:defRPr/>
              </a:pPr>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pPr>
              <a:defRPr/>
            </a:pPr>
            <a:fld id="{FDD5751C-43F3-4994-92F0-F0E2E33CADC2}" type="datetimeFigureOut">
              <a:rPr lang="tr-TR" smtClean="0"/>
              <a:pPr>
                <a:defRPr/>
              </a:pPr>
              <a:t>18.02.2018</a:t>
            </a:fld>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18B26B32-5D11-4A88-AAB4-FCD88DBCA155}" type="slidenum">
              <a:rPr lang="tr-TR" smtClean="0"/>
              <a:pPr>
                <a:defRPr/>
              </a:pPr>
              <a:t>‹#›</a:t>
            </a:fld>
            <a:endParaRPr lang="tr-TR"/>
          </a:p>
        </p:txBody>
      </p:sp>
    </p:spTree>
    <p:extLst>
      <p:ext uri="{BB962C8B-B14F-4D97-AF65-F5344CB8AC3E}">
        <p14:creationId xmlns:p14="http://schemas.microsoft.com/office/powerpoint/2010/main" val="2562906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pPr>
              <a:defRPr/>
            </a:pPr>
            <a:fld id="{08243181-0827-4D1D-A247-A94C2C579082}" type="datetimeFigureOut">
              <a:rPr lang="tr-TR" smtClean="0"/>
              <a:pPr>
                <a:defRPr/>
              </a:pPr>
              <a:t>18.02.2018</a:t>
            </a:fld>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pPr>
              <a:defRPr/>
            </a:pPr>
            <a:fld id="{72F436E1-1BB9-42F0-9926-2C11D73C8648}" type="slidenum">
              <a:rPr lang="tr-TR" smtClean="0"/>
              <a:pPr>
                <a:defRPr/>
              </a:pPr>
              <a:t>‹#›</a:t>
            </a:fld>
            <a:endParaRPr lang="tr-TR"/>
          </a:p>
        </p:txBody>
      </p:sp>
    </p:spTree>
    <p:extLst>
      <p:ext uri="{BB962C8B-B14F-4D97-AF65-F5344CB8AC3E}">
        <p14:creationId xmlns:p14="http://schemas.microsoft.com/office/powerpoint/2010/main" val="24180152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pPr>
              <a:defRPr/>
            </a:pPr>
            <a:fld id="{332D6140-57BA-45A3-95FE-E7454D7A420E}" type="datetimeFigureOut">
              <a:rPr lang="tr-TR" smtClean="0"/>
              <a:pPr>
                <a:defRPr/>
              </a:pPr>
              <a:t>18.02.2018</a:t>
            </a:fld>
            <a:endParaRPr lang="tr-TR"/>
          </a:p>
        </p:txBody>
      </p:sp>
      <p:sp>
        <p:nvSpPr>
          <p:cNvPr id="5" name="Footer Placeholder 3"/>
          <p:cNvSpPr>
            <a:spLocks noGrp="1"/>
          </p:cNvSpPr>
          <p:nvPr>
            <p:ph type="ftr" sz="quarter" idx="11"/>
          </p:nvPr>
        </p:nvSpPr>
        <p:spPr/>
        <p:txBody>
          <a:bodyPr/>
          <a:lstStyle/>
          <a:p>
            <a:pPr>
              <a:defRPr/>
            </a:pPr>
            <a:endParaRPr lang="tr-TR"/>
          </a:p>
        </p:txBody>
      </p:sp>
      <p:sp>
        <p:nvSpPr>
          <p:cNvPr id="6" name="Slide Number Placeholder 4"/>
          <p:cNvSpPr>
            <a:spLocks noGrp="1"/>
          </p:cNvSpPr>
          <p:nvPr>
            <p:ph type="sldNum" sz="quarter" idx="12"/>
          </p:nvPr>
        </p:nvSpPr>
        <p:spPr/>
        <p:txBody>
          <a:bodyPr/>
          <a:lstStyle/>
          <a:p>
            <a:pPr>
              <a:defRPr/>
            </a:pPr>
            <a:fld id="{93256688-0899-4DCD-BE11-9B954914B82C}" type="slidenum">
              <a:rPr lang="tr-TR" smtClean="0"/>
              <a:pPr>
                <a:defRPr/>
              </a:pPr>
              <a:t>‹#›</a:t>
            </a:fld>
            <a:endParaRPr lang="tr-TR"/>
          </a:p>
        </p:txBody>
      </p:sp>
    </p:spTree>
    <p:extLst>
      <p:ext uri="{BB962C8B-B14F-4D97-AF65-F5344CB8AC3E}">
        <p14:creationId xmlns:p14="http://schemas.microsoft.com/office/powerpoint/2010/main" val="26625899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fld id="{61AD9A8F-AE20-4879-AE20-A642A3E6A893}" type="datetimeFigureOut">
              <a:rPr lang="tr-TR" smtClean="0"/>
              <a:pPr>
                <a:defRPr/>
              </a:pPr>
              <a:t>18.02.2018</a:t>
            </a:fld>
            <a:endParaRPr lang="tr-TR"/>
          </a:p>
        </p:txBody>
      </p:sp>
      <p:sp>
        <p:nvSpPr>
          <p:cNvPr id="5" name="Footer Placeholder 2"/>
          <p:cNvSpPr>
            <a:spLocks noGrp="1"/>
          </p:cNvSpPr>
          <p:nvPr>
            <p:ph type="ftr" sz="quarter" idx="11"/>
          </p:nvPr>
        </p:nvSpPr>
        <p:spPr/>
        <p:txBody>
          <a:bodyPr/>
          <a:lstStyle/>
          <a:p>
            <a:pPr>
              <a:defRPr/>
            </a:pPr>
            <a:endParaRPr lang="tr-TR"/>
          </a:p>
        </p:txBody>
      </p:sp>
      <p:sp>
        <p:nvSpPr>
          <p:cNvPr id="6" name="Slide Number Placeholder 3"/>
          <p:cNvSpPr>
            <a:spLocks noGrp="1"/>
          </p:cNvSpPr>
          <p:nvPr>
            <p:ph type="sldNum" sz="quarter" idx="12"/>
          </p:nvPr>
        </p:nvSpPr>
        <p:spPr/>
        <p:txBody>
          <a:bodyPr/>
          <a:lstStyle/>
          <a:p>
            <a:pPr>
              <a:defRPr/>
            </a:pPr>
            <a:fld id="{1A290E39-DD07-4DB0-96C6-A7EA2345B5A1}" type="slidenum">
              <a:rPr lang="tr-TR" smtClean="0"/>
              <a:pPr>
                <a:defRPr/>
              </a:pPr>
              <a:t>‹#›</a:t>
            </a:fld>
            <a:endParaRPr lang="tr-TR"/>
          </a:p>
        </p:txBody>
      </p:sp>
    </p:spTree>
    <p:extLst>
      <p:ext uri="{BB962C8B-B14F-4D97-AF65-F5344CB8AC3E}">
        <p14:creationId xmlns:p14="http://schemas.microsoft.com/office/powerpoint/2010/main" val="22236239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pPr>
              <a:defRPr/>
            </a:pPr>
            <a:fld id="{99EF9EB2-A2F1-4830-AC7E-35599CBCBEA1}" type="datetimeFigureOut">
              <a:rPr lang="tr-TR" smtClean="0"/>
              <a:pPr>
                <a:defRPr/>
              </a:pPr>
              <a:t>18.02.2018</a:t>
            </a:fld>
            <a:endParaRPr lang="tr-TR"/>
          </a:p>
        </p:txBody>
      </p:sp>
      <p:sp>
        <p:nvSpPr>
          <p:cNvPr id="5" name="Footer Placeholder 5"/>
          <p:cNvSpPr>
            <a:spLocks noGrp="1"/>
          </p:cNvSpPr>
          <p:nvPr>
            <p:ph type="ftr" sz="quarter" idx="11"/>
          </p:nvPr>
        </p:nvSpPr>
        <p:spPr/>
        <p:txBody>
          <a:bodyPr/>
          <a:lstStyle/>
          <a:p>
            <a:pPr>
              <a:defRPr/>
            </a:pPr>
            <a:endParaRPr lang="tr-TR"/>
          </a:p>
        </p:txBody>
      </p:sp>
      <p:sp>
        <p:nvSpPr>
          <p:cNvPr id="6" name="Slide Number Placeholder 6"/>
          <p:cNvSpPr>
            <a:spLocks noGrp="1"/>
          </p:cNvSpPr>
          <p:nvPr>
            <p:ph type="sldNum" sz="quarter" idx="12"/>
          </p:nvPr>
        </p:nvSpPr>
        <p:spPr/>
        <p:txBody>
          <a:bodyPr/>
          <a:lstStyle/>
          <a:p>
            <a:pPr>
              <a:defRPr/>
            </a:pPr>
            <a:fld id="{82F7B2D7-DC84-4864-B34A-A62AF72A37A7}" type="slidenum">
              <a:rPr lang="tr-TR" smtClean="0"/>
              <a:pPr>
                <a:defRPr/>
              </a:pPr>
              <a:t>‹#›</a:t>
            </a:fld>
            <a:endParaRPr lang="tr-TR"/>
          </a:p>
        </p:txBody>
      </p:sp>
    </p:spTree>
    <p:extLst>
      <p:ext uri="{BB962C8B-B14F-4D97-AF65-F5344CB8AC3E}">
        <p14:creationId xmlns:p14="http://schemas.microsoft.com/office/powerpoint/2010/main" val="33180941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a:defRPr/>
            </a:pPr>
            <a:fld id="{4615829A-4172-453C-A86C-EBD0F753A3C7}" type="datetimeFigureOut">
              <a:rPr lang="tr-TR" smtClean="0"/>
              <a:pPr>
                <a:defRPr/>
              </a:pPr>
              <a:t>18.02.2018</a:t>
            </a:fld>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B2B807BC-2017-44EA-94DF-98D4A9AA9740}" type="slidenum">
              <a:rPr lang="tr-TR" smtClean="0"/>
              <a:pPr>
                <a:defRPr/>
              </a:pPr>
              <a:t>‹#›</a:t>
            </a:fld>
            <a:endParaRPr lang="tr-TR"/>
          </a:p>
        </p:txBody>
      </p:sp>
    </p:spTree>
    <p:extLst>
      <p:ext uri="{BB962C8B-B14F-4D97-AF65-F5344CB8AC3E}">
        <p14:creationId xmlns:p14="http://schemas.microsoft.com/office/powerpoint/2010/main" val="7326321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pPr>
              <a:defRPr/>
            </a:pPr>
            <a:fld id="{8B045446-CA07-46AB-AE83-CC45BC256E10}" type="datetimeFigureOut">
              <a:rPr lang="tr-TR" smtClean="0"/>
              <a:pPr>
                <a:defRPr/>
              </a:pPr>
              <a:t>18.02.2018</a:t>
            </a:fld>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pPr>
              <a:defRPr/>
            </a:pPr>
            <a:fld id="{5D8570BC-4D3E-4D75-8A3E-C2DCDDF046CE}" type="slidenum">
              <a:rPr lang="tr-TR" smtClean="0"/>
              <a:pPr>
                <a:defRPr/>
              </a:pPr>
              <a:t>‹#›</a:t>
            </a:fld>
            <a:endParaRPr lang="tr-TR"/>
          </a:p>
        </p:txBody>
      </p:sp>
    </p:spTree>
    <p:extLst>
      <p:ext uri="{BB962C8B-B14F-4D97-AF65-F5344CB8AC3E}">
        <p14:creationId xmlns:p14="http://schemas.microsoft.com/office/powerpoint/2010/main" val="24817592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fld id="{B1B90BB2-25FD-4DBC-8DC5-6B4B5C3798C7}" type="datetimeFigureOut">
              <a:rPr lang="tr-TR" smtClean="0"/>
              <a:pPr>
                <a:defRPr/>
              </a:pPr>
              <a:t>18.02.2018</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2CAE118C-A6B4-4DE6-827A-E98C189530C4}" type="slidenum">
              <a:rPr lang="tr-TR" smtClean="0"/>
              <a:pPr>
                <a:defRPr/>
              </a:pPr>
              <a:t>‹#›</a:t>
            </a:fld>
            <a:endParaRPr lang="tr-TR"/>
          </a:p>
        </p:txBody>
      </p:sp>
    </p:spTree>
    <p:extLst>
      <p:ext uri="{BB962C8B-B14F-4D97-AF65-F5344CB8AC3E}">
        <p14:creationId xmlns:p14="http://schemas.microsoft.com/office/powerpoint/2010/main" val="14761570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fld id="{0633DB49-00FD-4805-8C14-7798BB45A985}" type="datetimeFigureOut">
              <a:rPr lang="tr-TR" smtClean="0"/>
              <a:pPr>
                <a:defRPr/>
              </a:pPr>
              <a:t>18.02.2018</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262EBDF7-2C81-4713-9F3C-2DEE17D7457B}" type="slidenum">
              <a:rPr lang="tr-TR" smtClean="0"/>
              <a:pPr>
                <a:defRPr/>
              </a:pPr>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67495123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pPr>
              <a:defRPr/>
            </a:pPr>
            <a:fld id="{2AF07CB9-5DD3-40DA-AAE2-0DC395D2E085}" type="datetimeFigureOut">
              <a:rPr lang="tr-TR" smtClean="0"/>
              <a:pPr>
                <a:defRPr/>
              </a:pPr>
              <a:t>18.02.2018</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5F69DC46-68B7-4429-873A-A2A69B2017DE}" type="slidenum">
              <a:rPr lang="tr-TR" smtClean="0"/>
              <a:pPr>
                <a:defRPr/>
              </a:pPr>
              <a:t>‹#›</a:t>
            </a:fld>
            <a:endParaRPr lang="tr-TR"/>
          </a:p>
        </p:txBody>
      </p:sp>
    </p:spTree>
    <p:extLst>
      <p:ext uri="{BB962C8B-B14F-4D97-AF65-F5344CB8AC3E}">
        <p14:creationId xmlns:p14="http://schemas.microsoft.com/office/powerpoint/2010/main" val="1049224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Freeform 11"/>
          <p:cNvSpPr>
            <a:spLocks/>
          </p:cNvSpPr>
          <p:nvPr/>
        </p:nvSpPr>
        <p:spPr bwMode="auto">
          <a:xfrm flipV="1">
            <a:off x="-4763" y="31781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5" name="Date Placeholder 3"/>
          <p:cNvSpPr>
            <a:spLocks noGrp="1"/>
          </p:cNvSpPr>
          <p:nvPr>
            <p:ph type="dt" sz="half" idx="10"/>
          </p:nvPr>
        </p:nvSpPr>
        <p:spPr/>
        <p:txBody>
          <a:bodyPr/>
          <a:lstStyle>
            <a:lvl1pPr>
              <a:defRPr/>
            </a:lvl1pPr>
          </a:lstStyle>
          <a:p>
            <a:pPr>
              <a:defRPr/>
            </a:pPr>
            <a:fld id="{66D26B33-D9EB-47B2-BB0E-EFF581527344}" type="datetimeFigureOut">
              <a:rPr lang="tr-TR"/>
              <a:pPr>
                <a:defRPr/>
              </a:pPr>
              <a:t>18.02.2018</a:t>
            </a:fld>
            <a:endParaRPr lang="tr-TR"/>
          </a:p>
        </p:txBody>
      </p:sp>
      <p:sp>
        <p:nvSpPr>
          <p:cNvPr id="6" name="Footer Placeholder 4"/>
          <p:cNvSpPr>
            <a:spLocks noGrp="1"/>
          </p:cNvSpPr>
          <p:nvPr>
            <p:ph type="ftr" sz="quarter" idx="11"/>
          </p:nvPr>
        </p:nvSpPr>
        <p:spPr/>
        <p:txBody>
          <a:bodyPr/>
          <a:lstStyle>
            <a:lvl1pPr>
              <a:defRPr/>
            </a:lvl1pPr>
          </a:lstStyle>
          <a:p>
            <a:pPr>
              <a:defRPr/>
            </a:pPr>
            <a:endParaRPr lang="tr-TR"/>
          </a:p>
        </p:txBody>
      </p:sp>
      <p:sp>
        <p:nvSpPr>
          <p:cNvPr id="7" name="Slide Number Placeholder 5"/>
          <p:cNvSpPr>
            <a:spLocks noGrp="1"/>
          </p:cNvSpPr>
          <p:nvPr>
            <p:ph type="sldNum" sz="quarter" idx="12"/>
          </p:nvPr>
        </p:nvSpPr>
        <p:spPr>
          <a:xfrm>
            <a:off x="531813" y="3244850"/>
            <a:ext cx="779462" cy="365125"/>
          </a:xfrm>
        </p:spPr>
        <p:txBody>
          <a:bodyPr/>
          <a:lstStyle>
            <a:lvl1pPr>
              <a:defRPr/>
            </a:lvl1pPr>
          </a:lstStyle>
          <a:p>
            <a:pPr>
              <a:defRPr/>
            </a:pPr>
            <a:fld id="{6F542E07-17F5-4B5D-96CE-3A16F78C8E90}" type="slidenum">
              <a:rPr lang="tr-TR"/>
              <a:pPr>
                <a:defRPr/>
              </a:pPr>
              <a:t>‹#›</a:t>
            </a:fld>
            <a:endParaRPr lang="tr-T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fld id="{8B045446-CA07-46AB-AE83-CC45BC256E10}" type="datetimeFigureOut">
              <a:rPr lang="tr-TR" smtClean="0"/>
              <a:pPr>
                <a:defRPr/>
              </a:pPr>
              <a:t>18.02.2018</a:t>
            </a:fld>
            <a:endParaRPr lang="tr-TR"/>
          </a:p>
        </p:txBody>
      </p:sp>
      <p:sp>
        <p:nvSpPr>
          <p:cNvPr id="4"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5D8570BC-4D3E-4D75-8A3E-C2DCDDF046CE}" type="slidenum">
              <a:rPr lang="tr-TR" smtClean="0"/>
              <a:pPr>
                <a:defRPr/>
              </a:pPr>
              <a:t>‹#›</a:t>
            </a:fld>
            <a:endParaRPr lang="tr-TR"/>
          </a:p>
        </p:txBody>
      </p:sp>
    </p:spTree>
    <p:extLst>
      <p:ext uri="{BB962C8B-B14F-4D97-AF65-F5344CB8AC3E}">
        <p14:creationId xmlns:p14="http://schemas.microsoft.com/office/powerpoint/2010/main" val="306339617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fld id="{8B045446-CA07-46AB-AE83-CC45BC256E10}" type="datetimeFigureOut">
              <a:rPr lang="tr-TR" smtClean="0"/>
              <a:pPr>
                <a:defRPr/>
              </a:pPr>
              <a:t>18.02.2018</a:t>
            </a:fld>
            <a:endParaRPr lang="tr-TR"/>
          </a:p>
        </p:txBody>
      </p:sp>
      <p:sp>
        <p:nvSpPr>
          <p:cNvPr id="4"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5D8570BC-4D3E-4D75-8A3E-C2DCDDF046CE}" type="slidenum">
              <a:rPr lang="tr-TR" smtClean="0"/>
              <a:pPr>
                <a:defRPr/>
              </a:pPr>
              <a:t>‹#›</a:t>
            </a:fld>
            <a:endParaRPr lang="tr-TR"/>
          </a:p>
        </p:txBody>
      </p:sp>
    </p:spTree>
    <p:extLst>
      <p:ext uri="{BB962C8B-B14F-4D97-AF65-F5344CB8AC3E}">
        <p14:creationId xmlns:p14="http://schemas.microsoft.com/office/powerpoint/2010/main" val="21986273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fld id="{AB789B75-F563-434A-A828-7620231D4FDE}" type="datetimeFigureOut">
              <a:rPr lang="tr-TR" smtClean="0"/>
              <a:pPr>
                <a:defRPr/>
              </a:pPr>
              <a:t>18.02.2018</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8929F2CD-665D-402A-B3B2-3D76EB4D8943}" type="slidenum">
              <a:rPr lang="tr-TR" smtClean="0"/>
              <a:pPr>
                <a:defRPr/>
              </a:pPr>
              <a:t>‹#›</a:t>
            </a:fld>
            <a:endParaRPr lang="tr-TR"/>
          </a:p>
        </p:txBody>
      </p:sp>
    </p:spTree>
    <p:extLst>
      <p:ext uri="{BB962C8B-B14F-4D97-AF65-F5344CB8AC3E}">
        <p14:creationId xmlns:p14="http://schemas.microsoft.com/office/powerpoint/2010/main" val="16136886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pPr>
              <a:defRPr/>
            </a:pPr>
            <a:fld id="{9415E9B7-80D7-4762-A873-AA6CD86BE728}" type="datetimeFigureOut">
              <a:rPr lang="tr-TR" smtClean="0"/>
              <a:pPr>
                <a:defRPr/>
              </a:pPr>
              <a:t>18.02.2018</a:t>
            </a:fld>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pPr>
              <a:defRPr/>
            </a:pPr>
            <a:fld id="{E4F6FCE3-8671-4C6E-9E73-565A66D85DD2}" type="slidenum">
              <a:rPr lang="tr-TR" smtClean="0"/>
              <a:pPr>
                <a:defRPr/>
              </a:pPr>
              <a:t>‹#›</a:t>
            </a:fld>
            <a:endParaRPr lang="tr-TR"/>
          </a:p>
        </p:txBody>
      </p:sp>
    </p:spTree>
    <p:extLst>
      <p:ext uri="{BB962C8B-B14F-4D97-AF65-F5344CB8AC3E}">
        <p14:creationId xmlns:p14="http://schemas.microsoft.com/office/powerpoint/2010/main" val="251814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4"/>
          <p:cNvSpPr>
            <a:spLocks noGrp="1"/>
          </p:cNvSpPr>
          <p:nvPr>
            <p:ph type="dt" sz="half" idx="10"/>
          </p:nvPr>
        </p:nvSpPr>
        <p:spPr/>
        <p:txBody>
          <a:bodyPr/>
          <a:lstStyle>
            <a:lvl1pPr>
              <a:defRPr/>
            </a:lvl1pPr>
          </a:lstStyle>
          <a:p>
            <a:pPr>
              <a:defRPr/>
            </a:pPr>
            <a:fld id="{FDD5751C-43F3-4994-92F0-F0E2E33CADC2}" type="datetimeFigureOut">
              <a:rPr lang="tr-TR"/>
              <a:pPr>
                <a:defRPr/>
              </a:pPr>
              <a:t>18.02.2018</a:t>
            </a:fld>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9" name="Slide Number Placeholder 5"/>
          <p:cNvSpPr>
            <a:spLocks noGrp="1"/>
          </p:cNvSpPr>
          <p:nvPr>
            <p:ph type="sldNum" sz="quarter" idx="12"/>
          </p:nvPr>
        </p:nvSpPr>
        <p:spPr/>
        <p:txBody>
          <a:bodyPr/>
          <a:lstStyle>
            <a:lvl1pPr>
              <a:defRPr/>
            </a:lvl1pPr>
          </a:lstStyle>
          <a:p>
            <a:pPr>
              <a:defRPr/>
            </a:pPr>
            <a:fld id="{18B26B32-5D11-4A88-AAB4-FCD88DBCA155}"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7"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8" name="Date Placeholder 6"/>
          <p:cNvSpPr>
            <a:spLocks noGrp="1"/>
          </p:cNvSpPr>
          <p:nvPr>
            <p:ph type="dt" sz="half" idx="10"/>
          </p:nvPr>
        </p:nvSpPr>
        <p:spPr/>
        <p:txBody>
          <a:bodyPr/>
          <a:lstStyle>
            <a:lvl1pPr>
              <a:defRPr/>
            </a:lvl1pPr>
          </a:lstStyle>
          <a:p>
            <a:pPr>
              <a:defRPr/>
            </a:pPr>
            <a:fld id="{08243181-0827-4D1D-A247-A94C2C579082}" type="datetimeFigureOut">
              <a:rPr lang="tr-TR"/>
              <a:pPr>
                <a:defRPr/>
              </a:pPr>
              <a:t>18.02.2018</a:t>
            </a:fld>
            <a:endParaRPr lang="tr-TR"/>
          </a:p>
        </p:txBody>
      </p:sp>
      <p:sp>
        <p:nvSpPr>
          <p:cNvPr id="9" name="Footer Placeholder 7"/>
          <p:cNvSpPr>
            <a:spLocks noGrp="1"/>
          </p:cNvSpPr>
          <p:nvPr>
            <p:ph type="ftr" sz="quarter" idx="11"/>
          </p:nvPr>
        </p:nvSpPr>
        <p:spPr/>
        <p:txBody>
          <a:bodyPr/>
          <a:lstStyle>
            <a:lvl1pPr>
              <a:defRPr/>
            </a:lvl1pPr>
          </a:lstStyle>
          <a:p>
            <a:pPr>
              <a:defRPr/>
            </a:pPr>
            <a:endParaRPr lang="tr-TR"/>
          </a:p>
        </p:txBody>
      </p:sp>
      <p:sp>
        <p:nvSpPr>
          <p:cNvPr id="11" name="Slide Number Placeholder 5"/>
          <p:cNvSpPr>
            <a:spLocks noGrp="1"/>
          </p:cNvSpPr>
          <p:nvPr>
            <p:ph type="sldNum" sz="quarter" idx="12"/>
          </p:nvPr>
        </p:nvSpPr>
        <p:spPr/>
        <p:txBody>
          <a:bodyPr/>
          <a:lstStyle>
            <a:lvl1pPr>
              <a:defRPr/>
            </a:lvl1pPr>
          </a:lstStyle>
          <a:p>
            <a:pPr>
              <a:defRPr/>
            </a:pPr>
            <a:fld id="{72F436E1-1BB9-42F0-9926-2C11D73C8648}"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title"/>
          </p:nvPr>
        </p:nvSpPr>
        <p:spPr/>
        <p:txBody>
          <a:bodyPr/>
          <a:lstStyle/>
          <a:p>
            <a:r>
              <a:rPr lang="tr-TR" smtClean="0"/>
              <a:t>Asıl başlık stili için tıklatın</a:t>
            </a:r>
            <a:endParaRPr lang="en-US" dirty="0"/>
          </a:p>
        </p:txBody>
      </p:sp>
      <p:sp>
        <p:nvSpPr>
          <p:cNvPr id="4" name="Date Placeholder 2"/>
          <p:cNvSpPr>
            <a:spLocks noGrp="1"/>
          </p:cNvSpPr>
          <p:nvPr>
            <p:ph type="dt" sz="half" idx="10"/>
          </p:nvPr>
        </p:nvSpPr>
        <p:spPr/>
        <p:txBody>
          <a:bodyPr/>
          <a:lstStyle>
            <a:lvl1pPr>
              <a:defRPr/>
            </a:lvl1pPr>
          </a:lstStyle>
          <a:p>
            <a:pPr>
              <a:defRPr/>
            </a:pPr>
            <a:fld id="{332D6140-57BA-45A3-95FE-E7454D7A420E}" type="datetimeFigureOut">
              <a:rPr lang="tr-TR"/>
              <a:pPr>
                <a:defRPr/>
              </a:pPr>
              <a:t>18.02.2018</a:t>
            </a:fld>
            <a:endParaRPr lang="tr-TR"/>
          </a:p>
        </p:txBody>
      </p:sp>
      <p:sp>
        <p:nvSpPr>
          <p:cNvPr id="5" name="Footer Placeholder 3"/>
          <p:cNvSpPr>
            <a:spLocks noGrp="1"/>
          </p:cNvSpPr>
          <p:nvPr>
            <p:ph type="ftr" sz="quarter" idx="11"/>
          </p:nvPr>
        </p:nvSpPr>
        <p:spPr/>
        <p:txBody>
          <a:bodyPr/>
          <a:lstStyle>
            <a:lvl1pPr>
              <a:defRPr/>
            </a:lvl1pPr>
          </a:lstStyle>
          <a:p>
            <a:pPr>
              <a:defRPr/>
            </a:pPr>
            <a:endParaRPr lang="tr-TR"/>
          </a:p>
        </p:txBody>
      </p:sp>
      <p:sp>
        <p:nvSpPr>
          <p:cNvPr id="6" name="Slide Number Placeholder 4"/>
          <p:cNvSpPr>
            <a:spLocks noGrp="1"/>
          </p:cNvSpPr>
          <p:nvPr>
            <p:ph type="sldNum" sz="quarter" idx="12"/>
          </p:nvPr>
        </p:nvSpPr>
        <p:spPr/>
        <p:txBody>
          <a:bodyPr/>
          <a:lstStyle>
            <a:lvl1pPr>
              <a:defRPr/>
            </a:lvl1pPr>
          </a:lstStyle>
          <a:p>
            <a:pPr>
              <a:defRPr/>
            </a:pPr>
            <a:fld id="{93256688-0899-4DCD-BE11-9B954914B82C}"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3" name="Date Placeholder 1"/>
          <p:cNvSpPr>
            <a:spLocks noGrp="1"/>
          </p:cNvSpPr>
          <p:nvPr>
            <p:ph type="dt" sz="half" idx="10"/>
          </p:nvPr>
        </p:nvSpPr>
        <p:spPr/>
        <p:txBody>
          <a:bodyPr/>
          <a:lstStyle>
            <a:lvl1pPr>
              <a:defRPr/>
            </a:lvl1pPr>
          </a:lstStyle>
          <a:p>
            <a:pPr>
              <a:defRPr/>
            </a:pPr>
            <a:fld id="{61AD9A8F-AE20-4879-AE20-A642A3E6A893}" type="datetimeFigureOut">
              <a:rPr lang="tr-TR"/>
              <a:pPr>
                <a:defRPr/>
              </a:pPr>
              <a:t>18.02.2018</a:t>
            </a:fld>
            <a:endParaRPr lang="tr-TR"/>
          </a:p>
        </p:txBody>
      </p:sp>
      <p:sp>
        <p:nvSpPr>
          <p:cNvPr id="4" name="Footer Placeholder 2"/>
          <p:cNvSpPr>
            <a:spLocks noGrp="1"/>
          </p:cNvSpPr>
          <p:nvPr>
            <p:ph type="ftr" sz="quarter" idx="11"/>
          </p:nvPr>
        </p:nvSpPr>
        <p:spPr/>
        <p:txBody>
          <a:bodyPr/>
          <a:lstStyle>
            <a:lvl1pPr>
              <a:defRPr/>
            </a:lvl1pPr>
          </a:lstStyle>
          <a:p>
            <a:pPr>
              <a:defRPr/>
            </a:pPr>
            <a:endParaRPr lang="tr-TR"/>
          </a:p>
        </p:txBody>
      </p:sp>
      <p:sp>
        <p:nvSpPr>
          <p:cNvPr id="5" name="Slide Number Placeholder 3"/>
          <p:cNvSpPr>
            <a:spLocks noGrp="1"/>
          </p:cNvSpPr>
          <p:nvPr>
            <p:ph type="sldNum" sz="quarter" idx="12"/>
          </p:nvPr>
        </p:nvSpPr>
        <p:spPr/>
        <p:txBody>
          <a:bodyPr/>
          <a:lstStyle>
            <a:lvl1pPr>
              <a:defRPr/>
            </a:lvl1pPr>
          </a:lstStyle>
          <a:p>
            <a:pPr>
              <a:defRPr/>
            </a:pPr>
            <a:fld id="{1A290E39-DD07-4DB0-96C6-A7EA2345B5A1}"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Freeform 11"/>
          <p:cNvSpPr>
            <a:spLocks/>
          </p:cNvSpPr>
          <p:nvPr/>
        </p:nvSpPr>
        <p:spPr bwMode="auto">
          <a:xfrm flipV="1">
            <a:off x="-4763" y="71437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Date Placeholder 4"/>
          <p:cNvSpPr>
            <a:spLocks noGrp="1"/>
          </p:cNvSpPr>
          <p:nvPr>
            <p:ph type="dt" sz="half" idx="10"/>
          </p:nvPr>
        </p:nvSpPr>
        <p:spPr/>
        <p:txBody>
          <a:bodyPr/>
          <a:lstStyle>
            <a:lvl1pPr>
              <a:defRPr/>
            </a:lvl1pPr>
          </a:lstStyle>
          <a:p>
            <a:pPr>
              <a:defRPr/>
            </a:pPr>
            <a:fld id="{99EF9EB2-A2F1-4830-AC7E-35599CBCBEA1}" type="datetimeFigureOut">
              <a:rPr lang="tr-TR"/>
              <a:pPr>
                <a:defRPr/>
              </a:pPr>
              <a:t>18.02.2018</a:t>
            </a:fld>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8" name="Slide Number Placeholder 6"/>
          <p:cNvSpPr>
            <a:spLocks noGrp="1"/>
          </p:cNvSpPr>
          <p:nvPr>
            <p:ph type="sldNum" sz="quarter" idx="12"/>
          </p:nvPr>
        </p:nvSpPr>
        <p:spPr/>
        <p:txBody>
          <a:bodyPr/>
          <a:lstStyle>
            <a:lvl1pPr>
              <a:defRPr/>
            </a:lvl1pPr>
          </a:lstStyle>
          <a:p>
            <a:pPr>
              <a:defRPr/>
            </a:pPr>
            <a:fld id="{82F7B2D7-DC84-4864-B34A-A62AF72A37A7}"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5" name="Freeform 11"/>
          <p:cNvSpPr>
            <a:spLocks/>
          </p:cNvSpPr>
          <p:nvPr/>
        </p:nvSpPr>
        <p:spPr bwMode="auto">
          <a:xfrm flipV="1">
            <a:off x="-4763" y="4911725"/>
            <a:ext cx="1589088" cy="508000"/>
          </a:xfrm>
          <a:custGeom>
            <a:avLst/>
            <a:gdLst/>
            <a:ahLst/>
            <a:cxnLst>
              <a:cxn ang="0">
                <a:pos x="9248" y="4701"/>
              </a:cxn>
              <a:cxn ang="0">
                <a:pos x="7915" y="188"/>
              </a:cxn>
              <a:cxn ang="0">
                <a:pos x="7886" y="94"/>
              </a:cxn>
              <a:cxn ang="0">
                <a:pos x="7803" y="0"/>
              </a:cxn>
              <a:cxn ang="0">
                <a:pos x="7275" y="0"/>
              </a:cxn>
              <a:cxn ang="0">
                <a:pos x="0" y="70"/>
              </a:cxn>
              <a:cxn ang="0">
                <a:pos x="25" y="10000"/>
              </a:cxn>
              <a:cxn ang="0">
                <a:pos x="7275" y="9966"/>
              </a:cxn>
              <a:cxn ang="0">
                <a:pos x="7803" y="9966"/>
              </a:cxn>
              <a:cxn ang="0">
                <a:pos x="7886" y="9872"/>
              </a:cxn>
              <a:cxn ang="0">
                <a:pos x="7915" y="9778"/>
              </a:cxn>
              <a:cxn ang="0">
                <a:pos x="9248" y="5265"/>
              </a:cxn>
              <a:cxn ang="0">
                <a:pos x="9248" y="4701"/>
              </a:cxn>
            </a:cxnLst>
            <a:rect l="0" t="0"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w="9525">
            <a:noFill/>
            <a:round/>
            <a:headEnd/>
            <a:tailEnd/>
          </a:ln>
        </p:spPr>
        <p:txBody>
          <a:bodyPr/>
          <a:lstStyle/>
          <a:p>
            <a:pPr>
              <a:defRPr/>
            </a:pPr>
            <a:endParaRPr lang="tr-TR"/>
          </a:p>
        </p:txBody>
      </p:sp>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Date Placeholder 4"/>
          <p:cNvSpPr>
            <a:spLocks noGrp="1"/>
          </p:cNvSpPr>
          <p:nvPr>
            <p:ph type="dt" sz="half" idx="10"/>
          </p:nvPr>
        </p:nvSpPr>
        <p:spPr/>
        <p:txBody>
          <a:bodyPr/>
          <a:lstStyle>
            <a:lvl1pPr>
              <a:defRPr/>
            </a:lvl1pPr>
          </a:lstStyle>
          <a:p>
            <a:pPr>
              <a:defRPr/>
            </a:pPr>
            <a:fld id="{4615829A-4172-453C-A86C-EBD0F753A3C7}" type="datetimeFigureOut">
              <a:rPr lang="tr-TR"/>
              <a:pPr>
                <a:defRPr/>
              </a:pPr>
              <a:t>18.02.2018</a:t>
            </a:fld>
            <a:endParaRPr lang="tr-TR"/>
          </a:p>
        </p:txBody>
      </p:sp>
      <p:sp>
        <p:nvSpPr>
          <p:cNvPr id="7" name="Footer Placeholder 5"/>
          <p:cNvSpPr>
            <a:spLocks noGrp="1"/>
          </p:cNvSpPr>
          <p:nvPr>
            <p:ph type="ftr" sz="quarter" idx="11"/>
          </p:nvPr>
        </p:nvSpPr>
        <p:spPr/>
        <p:txBody>
          <a:bodyPr/>
          <a:lstStyle>
            <a:lvl1pPr>
              <a:defRPr/>
            </a:lvl1pPr>
          </a:lstStyle>
          <a:p>
            <a:pPr>
              <a:defRPr/>
            </a:pPr>
            <a:endParaRPr lang="tr-TR"/>
          </a:p>
        </p:txBody>
      </p:sp>
      <p:sp>
        <p:nvSpPr>
          <p:cNvPr id="8" name="Slide Number Placeholder 6"/>
          <p:cNvSpPr>
            <a:spLocks noGrp="1"/>
          </p:cNvSpPr>
          <p:nvPr>
            <p:ph type="sldNum" sz="quarter" idx="12"/>
          </p:nvPr>
        </p:nvSpPr>
        <p:spPr>
          <a:xfrm>
            <a:off x="531813" y="4983163"/>
            <a:ext cx="779462" cy="365125"/>
          </a:xfrm>
        </p:spPr>
        <p:txBody>
          <a:bodyPr/>
          <a:lstStyle>
            <a:lvl1pPr>
              <a:defRPr/>
            </a:lvl1pPr>
          </a:lstStyle>
          <a:p>
            <a:pPr>
              <a:defRPr/>
            </a:pPr>
            <a:fld id="{B2B807BC-2017-44EA-94DF-98D4A9AA9740}"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theme" Target="../theme/theme2.xml"/><Relationship Id="rId3" Type="http://schemas.openxmlformats.org/officeDocument/2006/relationships/slideLayout" Target="../slideLayouts/slideLayout19.xml"/><Relationship Id="rId21" Type="http://schemas.openxmlformats.org/officeDocument/2006/relationships/image" Target="../media/image4.png"/><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20" Type="http://schemas.openxmlformats.org/officeDocument/2006/relationships/image" Target="../media/image3.png"/><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image" Target="../media/image2.pn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026" name="Group 22"/>
          <p:cNvGrpSpPr>
            <a:grpSpLocks/>
          </p:cNvGrpSpPr>
          <p:nvPr/>
        </p:nvGrpSpPr>
        <p:grpSpPr bwMode="auto">
          <a:xfrm>
            <a:off x="0" y="228600"/>
            <a:ext cx="2851150" cy="6638925"/>
            <a:chOff x="2487613" y="285750"/>
            <a:chExt cx="2428875" cy="5654676"/>
          </a:xfrm>
        </p:grpSpPr>
        <p:sp>
          <p:nvSpPr>
            <p:cNvPr id="1046" name="Freeform 11"/>
            <p:cNvSpPr>
              <a:spLocks/>
            </p:cNvSpPr>
            <p:nvPr/>
          </p:nvSpPr>
          <p:spPr bwMode="auto">
            <a:xfrm>
              <a:off x="2487613" y="2284222"/>
              <a:ext cx="85200" cy="534098"/>
            </a:xfrm>
            <a:custGeom>
              <a:avLst/>
              <a:gdLst>
                <a:gd name="T0" fmla="*/ 0 w 22"/>
                <a:gd name="T1" fmla="*/ 0 h 136"/>
                <a:gd name="T2" fmla="*/ 22 w 22"/>
                <a:gd name="T3" fmla="*/ 136 h 136"/>
              </a:gdLst>
              <a:ahLst/>
              <a:cxnLst>
                <a:cxn ang="0">
                  <a:pos x="22" y="136"/>
                </a:cxn>
                <a:cxn ang="0">
                  <a:pos x="17" y="80"/>
                </a:cxn>
                <a:cxn ang="0">
                  <a:pos x="0" y="0"/>
                </a:cxn>
                <a:cxn ang="0">
                  <a:pos x="0" y="35"/>
                </a:cxn>
                <a:cxn ang="0">
                  <a:pos x="20" y="124"/>
                </a:cxn>
                <a:cxn ang="0">
                  <a:pos x="22" y="136"/>
                </a:cxn>
              </a:cxnLst>
              <a:rect l="T0" t="T1" r="T2" b="T3"/>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w="9525">
              <a:noFill/>
              <a:round/>
              <a:headEnd/>
              <a:tailEnd/>
            </a:ln>
          </p:spPr>
          <p:txBody>
            <a:bodyPr/>
            <a:lstStyle/>
            <a:p>
              <a:pPr>
                <a:defRPr/>
              </a:pPr>
              <a:endParaRPr lang="tr-TR"/>
            </a:p>
          </p:txBody>
        </p:sp>
        <p:sp>
          <p:nvSpPr>
            <p:cNvPr id="1047" name="Freeform 12"/>
            <p:cNvSpPr>
              <a:spLocks/>
            </p:cNvSpPr>
            <p:nvPr/>
          </p:nvSpPr>
          <p:spPr bwMode="auto">
            <a:xfrm>
              <a:off x="2597156" y="2779108"/>
              <a:ext cx="550418" cy="1978191"/>
            </a:xfrm>
            <a:custGeom>
              <a:avLst/>
              <a:gdLst>
                <a:gd name="T0" fmla="*/ 0 w 140"/>
                <a:gd name="T1" fmla="*/ 0 h 504"/>
                <a:gd name="T2" fmla="*/ 140 w 140"/>
                <a:gd name="T3" fmla="*/ 504 h 504"/>
              </a:gdLst>
              <a:ahLst/>
              <a:cxnLst>
                <a:cxn ang="0">
                  <a:pos x="86" y="350"/>
                </a:cxn>
                <a:cxn ang="0">
                  <a:pos x="139" y="504"/>
                </a:cxn>
                <a:cxn ang="0">
                  <a:pos x="140" y="478"/>
                </a:cxn>
                <a:cxn ang="0">
                  <a:pos x="95" y="347"/>
                </a:cxn>
                <a:cxn ang="0">
                  <a:pos x="0" y="0"/>
                </a:cxn>
                <a:cxn ang="0">
                  <a:pos x="6" y="61"/>
                </a:cxn>
                <a:cxn ang="0">
                  <a:pos x="86" y="350"/>
                </a:cxn>
              </a:cxnLst>
              <a:rect l="T0" t="T1" r="T2" b="T3"/>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w="9525">
              <a:noFill/>
              <a:round/>
              <a:headEnd/>
              <a:tailEnd/>
            </a:ln>
          </p:spPr>
          <p:txBody>
            <a:bodyPr/>
            <a:lstStyle/>
            <a:p>
              <a:pPr>
                <a:defRPr/>
              </a:pPr>
              <a:endParaRPr lang="tr-TR"/>
            </a:p>
          </p:txBody>
        </p:sp>
        <p:sp>
          <p:nvSpPr>
            <p:cNvPr id="1048" name="Freeform 13"/>
            <p:cNvSpPr>
              <a:spLocks/>
            </p:cNvSpPr>
            <p:nvPr/>
          </p:nvSpPr>
          <p:spPr bwMode="auto">
            <a:xfrm>
              <a:off x="3174622" y="4730255"/>
              <a:ext cx="519314" cy="1210171"/>
            </a:xfrm>
            <a:custGeom>
              <a:avLst/>
              <a:gdLst>
                <a:gd name="T0" fmla="*/ 0 w 132"/>
                <a:gd name="T1" fmla="*/ 0 h 308"/>
                <a:gd name="T2" fmla="*/ 132 w 132"/>
                <a:gd name="T3" fmla="*/ 308 h 308"/>
              </a:gdLst>
              <a:ahLst/>
              <a:cxnLst>
                <a:cxn ang="0">
                  <a:pos x="8" y="22"/>
                </a:cxn>
                <a:cxn ang="0">
                  <a:pos x="0" y="0"/>
                </a:cxn>
                <a:cxn ang="0">
                  <a:pos x="0" y="29"/>
                </a:cxn>
                <a:cxn ang="0">
                  <a:pos x="68" y="194"/>
                </a:cxn>
                <a:cxn ang="0">
                  <a:pos x="123" y="308"/>
                </a:cxn>
                <a:cxn ang="0">
                  <a:pos x="132" y="308"/>
                </a:cxn>
                <a:cxn ang="0">
                  <a:pos x="77" y="190"/>
                </a:cxn>
                <a:cxn ang="0">
                  <a:pos x="8" y="22"/>
                </a:cxn>
              </a:cxnLst>
              <a:rect l="T0" t="T1" r="T2" b="T3"/>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w="9525">
              <a:noFill/>
              <a:round/>
              <a:headEnd/>
              <a:tailEnd/>
            </a:ln>
          </p:spPr>
          <p:txBody>
            <a:bodyPr/>
            <a:lstStyle/>
            <a:p>
              <a:pPr>
                <a:defRPr/>
              </a:pPr>
              <a:endParaRPr lang="tr-TR"/>
            </a:p>
          </p:txBody>
        </p:sp>
        <p:sp>
          <p:nvSpPr>
            <p:cNvPr id="1049" name="Freeform 14"/>
            <p:cNvSpPr>
              <a:spLocks/>
            </p:cNvSpPr>
            <p:nvPr/>
          </p:nvSpPr>
          <p:spPr bwMode="auto">
            <a:xfrm>
              <a:off x="3305804" y="5630785"/>
              <a:ext cx="146057" cy="309641"/>
            </a:xfrm>
            <a:custGeom>
              <a:avLst/>
              <a:gdLst>
                <a:gd name="T0" fmla="*/ 0 w 37"/>
                <a:gd name="T1" fmla="*/ 0 h 79"/>
                <a:gd name="T2" fmla="*/ 37 w 37"/>
                <a:gd name="T3" fmla="*/ 79 h 79"/>
              </a:gdLst>
              <a:ahLst/>
              <a:cxnLst>
                <a:cxn ang="0">
                  <a:pos x="28" y="79"/>
                </a:cxn>
                <a:cxn ang="0">
                  <a:pos x="37" y="79"/>
                </a:cxn>
                <a:cxn ang="0">
                  <a:pos x="0" y="0"/>
                </a:cxn>
                <a:cxn ang="0">
                  <a:pos x="28" y="79"/>
                </a:cxn>
              </a:cxnLst>
              <a:rect l="T0" t="T1" r="T2" b="T3"/>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w="9525">
              <a:noFill/>
              <a:round/>
              <a:headEnd/>
              <a:tailEnd/>
            </a:ln>
          </p:spPr>
          <p:txBody>
            <a:bodyPr/>
            <a:lstStyle/>
            <a:p>
              <a:pPr>
                <a:defRPr/>
              </a:pPr>
              <a:endParaRPr lang="tr-TR"/>
            </a:p>
          </p:txBody>
        </p:sp>
        <p:sp>
          <p:nvSpPr>
            <p:cNvPr id="1050" name="Freeform 15"/>
            <p:cNvSpPr>
              <a:spLocks/>
            </p:cNvSpPr>
            <p:nvPr/>
          </p:nvSpPr>
          <p:spPr bwMode="auto">
            <a:xfrm>
              <a:off x="2572813" y="2818321"/>
              <a:ext cx="700533" cy="2834099"/>
            </a:xfrm>
            <a:custGeom>
              <a:avLst/>
              <a:gdLst>
                <a:gd name="T0" fmla="*/ 0 w 178"/>
                <a:gd name="T1" fmla="*/ 0 h 722"/>
                <a:gd name="T2" fmla="*/ 178 w 178"/>
                <a:gd name="T3" fmla="*/ 722 h 722"/>
              </a:gdLst>
              <a:ahLst/>
              <a:cxnLst>
                <a:cxn ang="0">
                  <a:pos x="162" y="660"/>
                </a:cxn>
                <a:cxn ang="0">
                  <a:pos x="116" y="534"/>
                </a:cxn>
                <a:cxn ang="0">
                  <a:pos x="40" y="236"/>
                </a:cxn>
                <a:cxn ang="0">
                  <a:pos x="12" y="51"/>
                </a:cxn>
                <a:cxn ang="0">
                  <a:pos x="0" y="0"/>
                </a:cxn>
                <a:cxn ang="0">
                  <a:pos x="33" y="237"/>
                </a:cxn>
                <a:cxn ang="0">
                  <a:pos x="107" y="537"/>
                </a:cxn>
                <a:cxn ang="0">
                  <a:pos x="160" y="681"/>
                </a:cxn>
                <a:cxn ang="0">
                  <a:pos x="178" y="722"/>
                </a:cxn>
                <a:cxn ang="0">
                  <a:pos x="174" y="708"/>
                </a:cxn>
                <a:cxn ang="0">
                  <a:pos x="162" y="660"/>
                </a:cxn>
              </a:cxnLst>
              <a:rect l="T0" t="T1" r="T2" b="T3"/>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w="9525">
              <a:noFill/>
              <a:round/>
              <a:headEnd/>
              <a:tailEnd/>
            </a:ln>
          </p:spPr>
          <p:txBody>
            <a:bodyPr/>
            <a:lstStyle/>
            <a:p>
              <a:pPr>
                <a:defRPr/>
              </a:pPr>
              <a:endParaRPr lang="tr-TR"/>
            </a:p>
          </p:txBody>
        </p:sp>
        <p:sp>
          <p:nvSpPr>
            <p:cNvPr id="1051" name="Freeform 16"/>
            <p:cNvSpPr>
              <a:spLocks/>
            </p:cNvSpPr>
            <p:nvPr/>
          </p:nvSpPr>
          <p:spPr bwMode="auto">
            <a:xfrm>
              <a:off x="2506546" y="285750"/>
              <a:ext cx="90610" cy="2493358"/>
            </a:xfrm>
            <a:custGeom>
              <a:avLst/>
              <a:gdLst>
                <a:gd name="T0" fmla="*/ 0 w 23"/>
                <a:gd name="T1" fmla="*/ 0 h 635"/>
                <a:gd name="T2" fmla="*/ 23 w 23"/>
                <a:gd name="T3" fmla="*/ 635 h 635"/>
              </a:gdLst>
              <a:ahLst/>
              <a:cxnLst>
                <a:cxn ang="0">
                  <a:pos x="11" y="577"/>
                </a:cxn>
                <a:cxn ang="0">
                  <a:pos x="12" y="589"/>
                </a:cxn>
                <a:cxn ang="0">
                  <a:pos x="22" y="632"/>
                </a:cxn>
                <a:cxn ang="0">
                  <a:pos x="23" y="635"/>
                </a:cxn>
                <a:cxn ang="0">
                  <a:pos x="17" y="576"/>
                </a:cxn>
                <a:cxn ang="0">
                  <a:pos x="5" y="269"/>
                </a:cxn>
                <a:cxn ang="0">
                  <a:pos x="15" y="0"/>
                </a:cxn>
                <a:cxn ang="0">
                  <a:pos x="12" y="0"/>
                </a:cxn>
                <a:cxn ang="0">
                  <a:pos x="1" y="269"/>
                </a:cxn>
                <a:cxn ang="0">
                  <a:pos x="11" y="577"/>
                </a:cxn>
              </a:cxnLst>
              <a:rect l="T0" t="T1" r="T2" b="T3"/>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w="9525">
              <a:noFill/>
              <a:round/>
              <a:headEnd/>
              <a:tailEnd/>
            </a:ln>
          </p:spPr>
          <p:txBody>
            <a:bodyPr/>
            <a:lstStyle/>
            <a:p>
              <a:pPr>
                <a:defRPr/>
              </a:pPr>
              <a:endParaRPr lang="tr-TR"/>
            </a:p>
          </p:txBody>
        </p:sp>
        <p:sp>
          <p:nvSpPr>
            <p:cNvPr id="1052" name="Freeform 17"/>
            <p:cNvSpPr>
              <a:spLocks/>
            </p:cNvSpPr>
            <p:nvPr/>
          </p:nvSpPr>
          <p:spPr bwMode="auto">
            <a:xfrm>
              <a:off x="2553880" y="2599273"/>
              <a:ext cx="67619" cy="420517"/>
            </a:xfrm>
            <a:custGeom>
              <a:avLst/>
              <a:gdLst>
                <a:gd name="T0" fmla="*/ 0 w 17"/>
                <a:gd name="T1" fmla="*/ 0 h 107"/>
                <a:gd name="T2" fmla="*/ 17 w 17"/>
                <a:gd name="T3" fmla="*/ 107 h 107"/>
              </a:gdLst>
              <a:ahLst/>
              <a:cxnLst>
                <a:cxn ang="0">
                  <a:pos x="0" y="0"/>
                </a:cxn>
                <a:cxn ang="0">
                  <a:pos x="5" y="56"/>
                </a:cxn>
                <a:cxn ang="0">
                  <a:pos x="17" y="107"/>
                </a:cxn>
                <a:cxn ang="0">
                  <a:pos x="11" y="46"/>
                </a:cxn>
                <a:cxn ang="0">
                  <a:pos x="10" y="43"/>
                </a:cxn>
                <a:cxn ang="0">
                  <a:pos x="0" y="0"/>
                </a:cxn>
              </a:cxnLst>
              <a:rect l="T0" t="T1" r="T2" b="T3"/>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w="9525">
              <a:noFill/>
              <a:round/>
              <a:headEnd/>
              <a:tailEnd/>
            </a:ln>
          </p:spPr>
          <p:txBody>
            <a:bodyPr/>
            <a:lstStyle/>
            <a:p>
              <a:pPr>
                <a:defRPr/>
              </a:pPr>
              <a:endParaRPr lang="tr-TR"/>
            </a:p>
          </p:txBody>
        </p:sp>
        <p:sp>
          <p:nvSpPr>
            <p:cNvPr id="1053" name="Freeform 18"/>
            <p:cNvSpPr>
              <a:spLocks/>
            </p:cNvSpPr>
            <p:nvPr/>
          </p:nvSpPr>
          <p:spPr bwMode="auto">
            <a:xfrm>
              <a:off x="3143518" y="4757298"/>
              <a:ext cx="162286" cy="873487"/>
            </a:xfrm>
            <a:custGeom>
              <a:avLst/>
              <a:gdLst>
                <a:gd name="T0" fmla="*/ 0 w 41"/>
                <a:gd name="T1" fmla="*/ 0 h 222"/>
                <a:gd name="T2" fmla="*/ 41 w 41"/>
                <a:gd name="T3" fmla="*/ 222 h 222"/>
              </a:gdLst>
              <a:ahLst/>
              <a:cxnLst>
                <a:cxn ang="0">
                  <a:pos x="0" y="0"/>
                </a:cxn>
                <a:cxn ang="0">
                  <a:pos x="5" y="93"/>
                </a:cxn>
                <a:cxn ang="0">
                  <a:pos x="17" y="166"/>
                </a:cxn>
                <a:cxn ang="0">
                  <a:pos x="24" y="184"/>
                </a:cxn>
                <a:cxn ang="0">
                  <a:pos x="41" y="222"/>
                </a:cxn>
                <a:cxn ang="0">
                  <a:pos x="38" y="212"/>
                </a:cxn>
                <a:cxn ang="0">
                  <a:pos x="13" y="92"/>
                </a:cxn>
                <a:cxn ang="0">
                  <a:pos x="8" y="22"/>
                </a:cxn>
                <a:cxn ang="0">
                  <a:pos x="7" y="18"/>
                </a:cxn>
                <a:cxn ang="0">
                  <a:pos x="0" y="0"/>
                </a:cxn>
              </a:cxnLst>
              <a:rect l="T0" t="T1" r="T2" b="T3"/>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w="9525">
              <a:noFill/>
              <a:round/>
              <a:headEnd/>
              <a:tailEnd/>
            </a:ln>
          </p:spPr>
          <p:txBody>
            <a:bodyPr/>
            <a:lstStyle/>
            <a:p>
              <a:pPr>
                <a:defRPr/>
              </a:pPr>
              <a:endParaRPr lang="tr-TR"/>
            </a:p>
          </p:txBody>
        </p:sp>
        <p:sp>
          <p:nvSpPr>
            <p:cNvPr id="1054" name="Freeform 19"/>
            <p:cNvSpPr>
              <a:spLocks/>
            </p:cNvSpPr>
            <p:nvPr/>
          </p:nvSpPr>
          <p:spPr bwMode="auto">
            <a:xfrm>
              <a:off x="3147575" y="1282282"/>
              <a:ext cx="1768913" cy="3447973"/>
            </a:xfrm>
            <a:custGeom>
              <a:avLst/>
              <a:gdLst>
                <a:gd name="T0" fmla="*/ 0 w 450"/>
                <a:gd name="T1" fmla="*/ 0 h 878"/>
                <a:gd name="T2" fmla="*/ 450 w 450"/>
                <a:gd name="T3" fmla="*/ 878 h 878"/>
              </a:gdLst>
              <a:ahLst/>
              <a:cxnLst>
                <a:cxn ang="0">
                  <a:pos x="7" y="854"/>
                </a:cxn>
                <a:cxn ang="0">
                  <a:pos x="50" y="613"/>
                </a:cxn>
                <a:cxn ang="0">
                  <a:pos x="149" y="388"/>
                </a:cxn>
                <a:cxn ang="0">
                  <a:pos x="285" y="183"/>
                </a:cxn>
                <a:cxn ang="0">
                  <a:pos x="364" y="89"/>
                </a:cxn>
                <a:cxn ang="0">
                  <a:pos x="406" y="44"/>
                </a:cxn>
                <a:cxn ang="0">
                  <a:pos x="450" y="1"/>
                </a:cxn>
                <a:cxn ang="0">
                  <a:pos x="450" y="0"/>
                </a:cxn>
                <a:cxn ang="0">
                  <a:pos x="405" y="43"/>
                </a:cxn>
                <a:cxn ang="0">
                  <a:pos x="363" y="88"/>
                </a:cxn>
                <a:cxn ang="0">
                  <a:pos x="283" y="181"/>
                </a:cxn>
                <a:cxn ang="0">
                  <a:pos x="145" y="386"/>
                </a:cxn>
                <a:cxn ang="0">
                  <a:pos x="45" y="611"/>
                </a:cxn>
                <a:cxn ang="0">
                  <a:pos x="0" y="854"/>
                </a:cxn>
                <a:cxn ang="0">
                  <a:pos x="0" y="859"/>
                </a:cxn>
                <a:cxn ang="0">
                  <a:pos x="7" y="878"/>
                </a:cxn>
                <a:cxn ang="0">
                  <a:pos x="7" y="854"/>
                </a:cxn>
              </a:cxnLst>
              <a:rect l="T0" t="T1" r="T2" b="T3"/>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w="9525">
              <a:noFill/>
              <a:round/>
              <a:headEnd/>
              <a:tailEnd/>
            </a:ln>
          </p:spPr>
          <p:txBody>
            <a:bodyPr/>
            <a:lstStyle/>
            <a:p>
              <a:pPr>
                <a:defRPr/>
              </a:pPr>
              <a:endParaRPr lang="tr-TR"/>
            </a:p>
          </p:txBody>
        </p:sp>
        <p:sp>
          <p:nvSpPr>
            <p:cNvPr id="1055" name="Freeform 20"/>
            <p:cNvSpPr>
              <a:spLocks/>
            </p:cNvSpPr>
            <p:nvPr/>
          </p:nvSpPr>
          <p:spPr bwMode="auto">
            <a:xfrm>
              <a:off x="3273346" y="5652419"/>
              <a:ext cx="137943" cy="288007"/>
            </a:xfrm>
            <a:custGeom>
              <a:avLst/>
              <a:gdLst>
                <a:gd name="T0" fmla="*/ 0 w 35"/>
                <a:gd name="T1" fmla="*/ 0 h 73"/>
                <a:gd name="T2" fmla="*/ 35 w 35"/>
                <a:gd name="T3" fmla="*/ 73 h 73"/>
              </a:gdLst>
              <a:ahLst/>
              <a:cxnLst>
                <a:cxn ang="0">
                  <a:pos x="0" y="0"/>
                </a:cxn>
                <a:cxn ang="0">
                  <a:pos x="26" y="73"/>
                </a:cxn>
                <a:cxn ang="0">
                  <a:pos x="35" y="73"/>
                </a:cxn>
                <a:cxn ang="0">
                  <a:pos x="0" y="0"/>
                </a:cxn>
              </a:cxnLst>
              <a:rect l="T0" t="T1" r="T2" b="T3"/>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w="9525">
              <a:noFill/>
              <a:round/>
              <a:headEnd/>
              <a:tailEnd/>
            </a:ln>
          </p:spPr>
          <p:txBody>
            <a:bodyPr/>
            <a:lstStyle/>
            <a:p>
              <a:pPr>
                <a:defRPr/>
              </a:pPr>
              <a:endParaRPr lang="tr-TR"/>
            </a:p>
          </p:txBody>
        </p:sp>
        <p:sp>
          <p:nvSpPr>
            <p:cNvPr id="1056" name="Freeform 21"/>
            <p:cNvSpPr>
              <a:spLocks/>
            </p:cNvSpPr>
            <p:nvPr/>
          </p:nvSpPr>
          <p:spPr bwMode="auto">
            <a:xfrm>
              <a:off x="3143518" y="4655887"/>
              <a:ext cx="31104" cy="189300"/>
            </a:xfrm>
            <a:custGeom>
              <a:avLst/>
              <a:gdLst>
                <a:gd name="T0" fmla="*/ 0 w 8"/>
                <a:gd name="T1" fmla="*/ 0 h 48"/>
                <a:gd name="T2" fmla="*/ 8 w 8"/>
                <a:gd name="T3" fmla="*/ 48 h 48"/>
              </a:gdLst>
              <a:ahLst/>
              <a:cxnLst>
                <a:cxn ang="0">
                  <a:pos x="7" y="44"/>
                </a:cxn>
                <a:cxn ang="0">
                  <a:pos x="8" y="48"/>
                </a:cxn>
                <a:cxn ang="0">
                  <a:pos x="8" y="19"/>
                </a:cxn>
                <a:cxn ang="0">
                  <a:pos x="1" y="0"/>
                </a:cxn>
                <a:cxn ang="0">
                  <a:pos x="0" y="26"/>
                </a:cxn>
                <a:cxn ang="0">
                  <a:pos x="7" y="44"/>
                </a:cxn>
              </a:cxnLst>
              <a:rect l="T0" t="T1" r="T2" b="T3"/>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w="9525">
              <a:noFill/>
              <a:round/>
              <a:headEnd/>
              <a:tailEnd/>
            </a:ln>
          </p:spPr>
          <p:txBody>
            <a:bodyPr/>
            <a:lstStyle/>
            <a:p>
              <a:pPr>
                <a:defRPr/>
              </a:pPr>
              <a:endParaRPr lang="tr-TR"/>
            </a:p>
          </p:txBody>
        </p:sp>
        <p:sp>
          <p:nvSpPr>
            <p:cNvPr id="1057" name="Freeform 22"/>
            <p:cNvSpPr>
              <a:spLocks/>
            </p:cNvSpPr>
            <p:nvPr/>
          </p:nvSpPr>
          <p:spPr bwMode="auto">
            <a:xfrm>
              <a:off x="3211137" y="5410385"/>
              <a:ext cx="204209" cy="530041"/>
            </a:xfrm>
            <a:custGeom>
              <a:avLst/>
              <a:gdLst>
                <a:gd name="T0" fmla="*/ 0 w 52"/>
                <a:gd name="T1" fmla="*/ 0 h 135"/>
                <a:gd name="T2" fmla="*/ 52 w 52"/>
                <a:gd name="T3" fmla="*/ 135 h 135"/>
              </a:gdLst>
              <a:ahLst/>
              <a:cxnLst>
                <a:cxn ang="0">
                  <a:pos x="7" y="18"/>
                </a:cxn>
                <a:cxn ang="0">
                  <a:pos x="0" y="0"/>
                </a:cxn>
                <a:cxn ang="0">
                  <a:pos x="12" y="48"/>
                </a:cxn>
                <a:cxn ang="0">
                  <a:pos x="16" y="62"/>
                </a:cxn>
                <a:cxn ang="0">
                  <a:pos x="51" y="135"/>
                </a:cxn>
                <a:cxn ang="0">
                  <a:pos x="52" y="135"/>
                </a:cxn>
                <a:cxn ang="0">
                  <a:pos x="24" y="56"/>
                </a:cxn>
                <a:cxn ang="0">
                  <a:pos x="7" y="18"/>
                </a:cxn>
              </a:cxnLst>
              <a:rect l="T0" t="T1" r="T2" b="T3"/>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w="9525">
              <a:noFill/>
              <a:round/>
              <a:headEnd/>
              <a:tailEnd/>
            </a:ln>
          </p:spPr>
          <p:txBody>
            <a:bodyPr/>
            <a:lstStyle/>
            <a:p>
              <a:pPr>
                <a:defRPr/>
              </a:pPr>
              <a:endParaRPr lang="tr-TR"/>
            </a:p>
          </p:txBody>
        </p:sp>
      </p:grpSp>
      <p:grpSp>
        <p:nvGrpSpPr>
          <p:cNvPr id="1027" name="Group 9"/>
          <p:cNvGrpSpPr>
            <a:grpSpLocks/>
          </p:cNvGrpSpPr>
          <p:nvPr/>
        </p:nvGrpSpPr>
        <p:grpSpPr bwMode="auto">
          <a:xfrm>
            <a:off x="26988" y="0"/>
            <a:ext cx="2357437" cy="6853238"/>
            <a:chOff x="6627813" y="194833"/>
            <a:chExt cx="1952625" cy="5678918"/>
          </a:xfrm>
        </p:grpSpPr>
        <p:sp>
          <p:nvSpPr>
            <p:cNvPr id="1034" name="Freeform 27"/>
            <p:cNvSpPr>
              <a:spLocks/>
            </p:cNvSpPr>
            <p:nvPr/>
          </p:nvSpPr>
          <p:spPr bwMode="auto">
            <a:xfrm>
              <a:off x="6627813" y="194833"/>
              <a:ext cx="408933" cy="3646504"/>
            </a:xfrm>
            <a:custGeom>
              <a:avLst/>
              <a:gdLst>
                <a:gd name="T0" fmla="*/ 0 w 103"/>
                <a:gd name="T1" fmla="*/ 0 h 920"/>
                <a:gd name="T2" fmla="*/ 103 w 103"/>
                <a:gd name="T3" fmla="*/ 920 h 920"/>
              </a:gdLst>
              <a:ahLst/>
              <a:cxnLst>
                <a:cxn ang="0">
                  <a:pos x="7" y="210"/>
                </a:cxn>
                <a:cxn ang="0">
                  <a:pos x="26" y="445"/>
                </a:cxn>
                <a:cxn ang="0">
                  <a:pos x="57" y="679"/>
                </a:cxn>
                <a:cxn ang="0">
                  <a:pos x="101" y="911"/>
                </a:cxn>
                <a:cxn ang="0">
                  <a:pos x="103" y="920"/>
                </a:cxn>
                <a:cxn ang="0">
                  <a:pos x="99" y="874"/>
                </a:cxn>
                <a:cxn ang="0">
                  <a:pos x="99" y="866"/>
                </a:cxn>
                <a:cxn ang="0">
                  <a:pos x="63" y="678"/>
                </a:cxn>
                <a:cxn ang="0">
                  <a:pos x="30" y="444"/>
                </a:cxn>
                <a:cxn ang="0">
                  <a:pos x="9" y="209"/>
                </a:cxn>
                <a:cxn ang="0">
                  <a:pos x="3" y="92"/>
                </a:cxn>
                <a:cxn ang="0">
                  <a:pos x="1" y="0"/>
                </a:cxn>
                <a:cxn ang="0">
                  <a:pos x="0" y="0"/>
                </a:cxn>
                <a:cxn ang="0">
                  <a:pos x="1" y="92"/>
                </a:cxn>
                <a:cxn ang="0">
                  <a:pos x="7" y="210"/>
                </a:cxn>
              </a:cxnLst>
              <a:rect l="T0" t="T1" r="T2" b="T3"/>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w="9525">
              <a:noFill/>
              <a:round/>
              <a:headEnd/>
              <a:tailEnd/>
            </a:ln>
          </p:spPr>
          <p:txBody>
            <a:bodyPr/>
            <a:lstStyle/>
            <a:p>
              <a:pPr>
                <a:defRPr/>
              </a:pPr>
              <a:endParaRPr lang="tr-TR"/>
            </a:p>
          </p:txBody>
        </p:sp>
        <p:sp>
          <p:nvSpPr>
            <p:cNvPr id="1035" name="Freeform 28"/>
            <p:cNvSpPr>
              <a:spLocks/>
            </p:cNvSpPr>
            <p:nvPr/>
          </p:nvSpPr>
          <p:spPr bwMode="auto">
            <a:xfrm>
              <a:off x="7061730" y="3771618"/>
              <a:ext cx="349763" cy="1310216"/>
            </a:xfrm>
            <a:custGeom>
              <a:avLst/>
              <a:gdLst>
                <a:gd name="T0" fmla="*/ 0 w 88"/>
                <a:gd name="T1" fmla="*/ 0 h 330"/>
                <a:gd name="T2" fmla="*/ 88 w 88"/>
                <a:gd name="T3" fmla="*/ 330 h 330"/>
              </a:gdLst>
              <a:ahLst/>
              <a:cxnLst>
                <a:cxn ang="0">
                  <a:pos x="53" y="229"/>
                </a:cxn>
                <a:cxn ang="0">
                  <a:pos x="88" y="330"/>
                </a:cxn>
                <a:cxn ang="0">
                  <a:pos x="88" y="308"/>
                </a:cxn>
                <a:cxn ang="0">
                  <a:pos x="88" y="304"/>
                </a:cxn>
                <a:cxn ang="0">
                  <a:pos x="62" y="226"/>
                </a:cxn>
                <a:cxn ang="0">
                  <a:pos x="0" y="0"/>
                </a:cxn>
                <a:cxn ang="0">
                  <a:pos x="7" y="63"/>
                </a:cxn>
                <a:cxn ang="0">
                  <a:pos x="53" y="229"/>
                </a:cxn>
              </a:cxnLst>
              <a:rect l="T0" t="T1" r="T2" b="T3"/>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w="9525">
              <a:noFill/>
              <a:round/>
              <a:headEnd/>
              <a:tailEnd/>
            </a:ln>
          </p:spPr>
          <p:txBody>
            <a:bodyPr/>
            <a:lstStyle/>
            <a:p>
              <a:pPr>
                <a:defRPr/>
              </a:pPr>
              <a:endParaRPr lang="tr-TR"/>
            </a:p>
          </p:txBody>
        </p:sp>
        <p:sp>
          <p:nvSpPr>
            <p:cNvPr id="1036" name="Freeform 29"/>
            <p:cNvSpPr>
              <a:spLocks/>
            </p:cNvSpPr>
            <p:nvPr/>
          </p:nvSpPr>
          <p:spPr bwMode="auto">
            <a:xfrm>
              <a:off x="7439105" y="5052893"/>
              <a:ext cx="357653" cy="820858"/>
            </a:xfrm>
            <a:custGeom>
              <a:avLst/>
              <a:gdLst>
                <a:gd name="T0" fmla="*/ 0 w 90"/>
                <a:gd name="T1" fmla="*/ 0 h 207"/>
                <a:gd name="T2" fmla="*/ 90 w 90"/>
                <a:gd name="T3" fmla="*/ 207 h 207"/>
              </a:gdLst>
              <a:ahLst/>
              <a:cxnLst>
                <a:cxn ang="0">
                  <a:pos x="6" y="15"/>
                </a:cxn>
                <a:cxn ang="0">
                  <a:pos x="0" y="0"/>
                </a:cxn>
                <a:cxn ang="0">
                  <a:pos x="1" y="29"/>
                </a:cxn>
                <a:cxn ang="0">
                  <a:pos x="42" y="127"/>
                </a:cxn>
                <a:cxn ang="0">
                  <a:pos x="80" y="207"/>
                </a:cxn>
                <a:cxn ang="0">
                  <a:pos x="90" y="207"/>
                </a:cxn>
                <a:cxn ang="0">
                  <a:pos x="50" y="123"/>
                </a:cxn>
                <a:cxn ang="0">
                  <a:pos x="6" y="15"/>
                </a:cxn>
              </a:cxnLst>
              <a:rect l="T0" t="T1" r="T2" b="T3"/>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w="9525">
              <a:noFill/>
              <a:round/>
              <a:headEnd/>
              <a:tailEnd/>
            </a:ln>
          </p:spPr>
          <p:txBody>
            <a:bodyPr/>
            <a:lstStyle/>
            <a:p>
              <a:pPr>
                <a:defRPr/>
              </a:pPr>
              <a:endParaRPr lang="tr-TR"/>
            </a:p>
          </p:txBody>
        </p:sp>
        <p:sp>
          <p:nvSpPr>
            <p:cNvPr id="1037" name="Freeform 30"/>
            <p:cNvSpPr>
              <a:spLocks/>
            </p:cNvSpPr>
            <p:nvPr/>
          </p:nvSpPr>
          <p:spPr bwMode="auto">
            <a:xfrm>
              <a:off x="7036746" y="3811082"/>
              <a:ext cx="457585" cy="1853508"/>
            </a:xfrm>
            <a:custGeom>
              <a:avLst/>
              <a:gdLst>
                <a:gd name="T0" fmla="*/ 0 w 115"/>
                <a:gd name="T1" fmla="*/ 0 h 467"/>
                <a:gd name="T2" fmla="*/ 115 w 115"/>
                <a:gd name="T3" fmla="*/ 467 h 467"/>
              </a:gdLst>
              <a:ahLst/>
              <a:cxnLst>
                <a:cxn ang="0">
                  <a:pos x="101" y="409"/>
                </a:cxn>
                <a:cxn ang="0">
                  <a:pos x="78" y="344"/>
                </a:cxn>
                <a:cxn ang="0">
                  <a:pos x="29" y="151"/>
                </a:cxn>
                <a:cxn ang="0">
                  <a:pos x="13" y="53"/>
                </a:cxn>
                <a:cxn ang="0">
                  <a:pos x="0" y="0"/>
                </a:cxn>
                <a:cxn ang="0">
                  <a:pos x="21" y="152"/>
                </a:cxn>
                <a:cxn ang="0">
                  <a:pos x="69" y="347"/>
                </a:cxn>
                <a:cxn ang="0">
                  <a:pos x="103" y="441"/>
                </a:cxn>
                <a:cxn ang="0">
                  <a:pos x="115" y="467"/>
                </a:cxn>
                <a:cxn ang="0">
                  <a:pos x="112" y="458"/>
                </a:cxn>
                <a:cxn ang="0">
                  <a:pos x="101" y="409"/>
                </a:cxn>
              </a:cxnLst>
              <a:rect l="T0" t="T1" r="T2" b="T3"/>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w="9525">
              <a:noFill/>
              <a:round/>
              <a:headEnd/>
              <a:tailEnd/>
            </a:ln>
          </p:spPr>
          <p:txBody>
            <a:bodyPr/>
            <a:lstStyle/>
            <a:p>
              <a:pPr>
                <a:defRPr/>
              </a:pPr>
              <a:endParaRPr lang="tr-TR"/>
            </a:p>
          </p:txBody>
        </p:sp>
        <p:sp>
          <p:nvSpPr>
            <p:cNvPr id="1038" name="Freeform 31"/>
            <p:cNvSpPr>
              <a:spLocks/>
            </p:cNvSpPr>
            <p:nvPr/>
          </p:nvSpPr>
          <p:spPr bwMode="auto">
            <a:xfrm>
              <a:off x="6993355" y="1263001"/>
              <a:ext cx="144639" cy="2508617"/>
            </a:xfrm>
            <a:custGeom>
              <a:avLst/>
              <a:gdLst>
                <a:gd name="T0" fmla="*/ 0 w 36"/>
                <a:gd name="T1" fmla="*/ 0 h 633"/>
                <a:gd name="T2" fmla="*/ 36 w 36"/>
                <a:gd name="T3" fmla="*/ 633 h 633"/>
              </a:gdLst>
              <a:ahLst/>
              <a:cxnLst>
                <a:cxn ang="0">
                  <a:pos x="17" y="633"/>
                </a:cxn>
                <a:cxn ang="0">
                  <a:pos x="13" y="597"/>
                </a:cxn>
                <a:cxn ang="0">
                  <a:pos x="5" y="398"/>
                </a:cxn>
                <a:cxn ang="0">
                  <a:pos x="13" y="198"/>
                </a:cxn>
                <a:cxn ang="0">
                  <a:pos x="22" y="99"/>
                </a:cxn>
                <a:cxn ang="0">
                  <a:pos x="36" y="0"/>
                </a:cxn>
                <a:cxn ang="0">
                  <a:pos x="35" y="0"/>
                </a:cxn>
                <a:cxn ang="0">
                  <a:pos x="20" y="99"/>
                </a:cxn>
                <a:cxn ang="0">
                  <a:pos x="10" y="198"/>
                </a:cxn>
                <a:cxn ang="0">
                  <a:pos x="1" y="398"/>
                </a:cxn>
                <a:cxn ang="0">
                  <a:pos x="7" y="589"/>
                </a:cxn>
                <a:cxn ang="0">
                  <a:pos x="16" y="632"/>
                </a:cxn>
                <a:cxn ang="0">
                  <a:pos x="17" y="633"/>
                </a:cxn>
              </a:cxnLst>
              <a:rect l="T0" t="T1" r="T2" b="T3"/>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w="9525">
              <a:noFill/>
              <a:round/>
              <a:headEnd/>
              <a:tailEnd/>
            </a:ln>
          </p:spPr>
          <p:txBody>
            <a:bodyPr/>
            <a:lstStyle/>
            <a:p>
              <a:pPr>
                <a:defRPr/>
              </a:pPr>
              <a:endParaRPr lang="tr-TR"/>
            </a:p>
          </p:txBody>
        </p:sp>
        <p:sp>
          <p:nvSpPr>
            <p:cNvPr id="1039" name="Freeform 32"/>
            <p:cNvSpPr>
              <a:spLocks/>
            </p:cNvSpPr>
            <p:nvPr/>
          </p:nvSpPr>
          <p:spPr bwMode="auto">
            <a:xfrm>
              <a:off x="7525889" y="5640911"/>
              <a:ext cx="111767" cy="232840"/>
            </a:xfrm>
            <a:custGeom>
              <a:avLst/>
              <a:gdLst>
                <a:gd name="T0" fmla="*/ 0 w 28"/>
                <a:gd name="T1" fmla="*/ 0 h 59"/>
                <a:gd name="T2" fmla="*/ 28 w 28"/>
                <a:gd name="T3" fmla="*/ 59 h 59"/>
              </a:gdLst>
              <a:ahLst/>
              <a:cxnLst>
                <a:cxn ang="0">
                  <a:pos x="22" y="59"/>
                </a:cxn>
                <a:cxn ang="0">
                  <a:pos x="28" y="59"/>
                </a:cxn>
                <a:cxn ang="0">
                  <a:pos x="0" y="0"/>
                </a:cxn>
                <a:cxn ang="0">
                  <a:pos x="22" y="59"/>
                </a:cxn>
              </a:cxnLst>
              <a:rect l="T0" t="T1" r="T2" b="T3"/>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w="9525">
              <a:noFill/>
              <a:round/>
              <a:headEnd/>
              <a:tailEnd/>
            </a:ln>
          </p:spPr>
          <p:txBody>
            <a:bodyPr/>
            <a:lstStyle/>
            <a:p>
              <a:pPr>
                <a:defRPr/>
              </a:pPr>
              <a:endParaRPr lang="tr-TR"/>
            </a:p>
          </p:txBody>
        </p:sp>
        <p:sp>
          <p:nvSpPr>
            <p:cNvPr id="1040" name="Freeform 33"/>
            <p:cNvSpPr>
              <a:spLocks/>
            </p:cNvSpPr>
            <p:nvPr/>
          </p:nvSpPr>
          <p:spPr bwMode="auto">
            <a:xfrm>
              <a:off x="7020967" y="3599290"/>
              <a:ext cx="68375" cy="423584"/>
            </a:xfrm>
            <a:custGeom>
              <a:avLst/>
              <a:gdLst>
                <a:gd name="T0" fmla="*/ 0 w 17"/>
                <a:gd name="T1" fmla="*/ 0 h 107"/>
                <a:gd name="T2" fmla="*/ 17 w 17"/>
                <a:gd name="T3" fmla="*/ 107 h 107"/>
              </a:gdLst>
              <a:ahLst/>
              <a:cxnLst>
                <a:cxn ang="0">
                  <a:pos x="4" y="54"/>
                </a:cxn>
                <a:cxn ang="0">
                  <a:pos x="17" y="107"/>
                </a:cxn>
                <a:cxn ang="0">
                  <a:pos x="10" y="44"/>
                </a:cxn>
                <a:cxn ang="0">
                  <a:pos x="9" y="43"/>
                </a:cxn>
                <a:cxn ang="0">
                  <a:pos x="0" y="0"/>
                </a:cxn>
                <a:cxn ang="0">
                  <a:pos x="0" y="8"/>
                </a:cxn>
                <a:cxn ang="0">
                  <a:pos x="4" y="54"/>
                </a:cxn>
              </a:cxnLst>
              <a:rect l="T0" t="T1" r="T2" b="T3"/>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w="9525">
              <a:noFill/>
              <a:round/>
              <a:headEnd/>
              <a:tailEnd/>
            </a:ln>
          </p:spPr>
          <p:txBody>
            <a:bodyPr/>
            <a:lstStyle/>
            <a:p>
              <a:pPr>
                <a:defRPr/>
              </a:pPr>
              <a:endParaRPr lang="tr-TR"/>
            </a:p>
          </p:txBody>
        </p:sp>
        <p:sp>
          <p:nvSpPr>
            <p:cNvPr id="1041" name="Freeform 34"/>
            <p:cNvSpPr>
              <a:spLocks/>
            </p:cNvSpPr>
            <p:nvPr/>
          </p:nvSpPr>
          <p:spPr bwMode="auto">
            <a:xfrm>
              <a:off x="7411493" y="2802110"/>
              <a:ext cx="1168945" cy="2250783"/>
            </a:xfrm>
            <a:custGeom>
              <a:avLst/>
              <a:gdLst>
                <a:gd name="T0" fmla="*/ 0 w 294"/>
                <a:gd name="T1" fmla="*/ 0 h 568"/>
                <a:gd name="T2" fmla="*/ 294 w 294"/>
                <a:gd name="T3" fmla="*/ 568 h 568"/>
              </a:gdLst>
              <a:ahLst/>
              <a:cxnLst>
                <a:cxn ang="0">
                  <a:pos x="8" y="553"/>
                </a:cxn>
                <a:cxn ang="0">
                  <a:pos x="35" y="397"/>
                </a:cxn>
                <a:cxn ang="0">
                  <a:pos x="99" y="252"/>
                </a:cxn>
                <a:cxn ang="0">
                  <a:pos x="187" y="119"/>
                </a:cxn>
                <a:cxn ang="0">
                  <a:pos x="238" y="58"/>
                </a:cxn>
                <a:cxn ang="0">
                  <a:pos x="265" y="28"/>
                </a:cxn>
                <a:cxn ang="0">
                  <a:pos x="294" y="0"/>
                </a:cxn>
                <a:cxn ang="0">
                  <a:pos x="293" y="0"/>
                </a:cxn>
                <a:cxn ang="0">
                  <a:pos x="264" y="27"/>
                </a:cxn>
                <a:cxn ang="0">
                  <a:pos x="237" y="56"/>
                </a:cxn>
                <a:cxn ang="0">
                  <a:pos x="185" y="117"/>
                </a:cxn>
                <a:cxn ang="0">
                  <a:pos x="95" y="249"/>
                </a:cxn>
                <a:cxn ang="0">
                  <a:pos x="30" y="396"/>
                </a:cxn>
                <a:cxn ang="0">
                  <a:pos x="0" y="549"/>
                </a:cxn>
                <a:cxn ang="0">
                  <a:pos x="7" y="568"/>
                </a:cxn>
                <a:cxn ang="0">
                  <a:pos x="8" y="553"/>
                </a:cxn>
              </a:cxnLst>
              <a:rect l="T0" t="T1" r="T2" b="T3"/>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w="9525">
              <a:noFill/>
              <a:round/>
              <a:headEnd/>
              <a:tailEnd/>
            </a:ln>
          </p:spPr>
          <p:txBody>
            <a:bodyPr/>
            <a:lstStyle/>
            <a:p>
              <a:pPr>
                <a:defRPr/>
              </a:pPr>
              <a:endParaRPr lang="tr-TR"/>
            </a:p>
          </p:txBody>
        </p:sp>
        <p:sp>
          <p:nvSpPr>
            <p:cNvPr id="1042" name="Freeform 35"/>
            <p:cNvSpPr>
              <a:spLocks/>
            </p:cNvSpPr>
            <p:nvPr/>
          </p:nvSpPr>
          <p:spPr bwMode="auto">
            <a:xfrm>
              <a:off x="7494331" y="5664590"/>
              <a:ext cx="99932" cy="209161"/>
            </a:xfrm>
            <a:custGeom>
              <a:avLst/>
              <a:gdLst>
                <a:gd name="T0" fmla="*/ 0 w 25"/>
                <a:gd name="T1" fmla="*/ 0 h 53"/>
                <a:gd name="T2" fmla="*/ 25 w 25"/>
                <a:gd name="T3" fmla="*/ 53 h 53"/>
              </a:gdLst>
              <a:ahLst/>
              <a:cxnLst>
                <a:cxn ang="0">
                  <a:pos x="0" y="0"/>
                </a:cxn>
                <a:cxn ang="0">
                  <a:pos x="19" y="53"/>
                </a:cxn>
                <a:cxn ang="0">
                  <a:pos x="25" y="53"/>
                </a:cxn>
                <a:cxn ang="0">
                  <a:pos x="0" y="0"/>
                </a:cxn>
              </a:cxnLst>
              <a:rect l="T0" t="T1" r="T2" b="T3"/>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w="9525">
              <a:noFill/>
              <a:round/>
              <a:headEnd/>
              <a:tailEnd/>
            </a:ln>
          </p:spPr>
          <p:txBody>
            <a:bodyPr/>
            <a:lstStyle/>
            <a:p>
              <a:pPr>
                <a:defRPr/>
              </a:pPr>
              <a:endParaRPr lang="tr-TR"/>
            </a:p>
          </p:txBody>
        </p:sp>
        <p:sp>
          <p:nvSpPr>
            <p:cNvPr id="1043" name="Freeform 36"/>
            <p:cNvSpPr>
              <a:spLocks/>
            </p:cNvSpPr>
            <p:nvPr/>
          </p:nvSpPr>
          <p:spPr bwMode="auto">
            <a:xfrm>
              <a:off x="7411493" y="5081833"/>
              <a:ext cx="114396" cy="559078"/>
            </a:xfrm>
            <a:custGeom>
              <a:avLst/>
              <a:gdLst>
                <a:gd name="T0" fmla="*/ 0 w 29"/>
                <a:gd name="T1" fmla="*/ 0 h 141"/>
                <a:gd name="T2" fmla="*/ 29 w 29"/>
                <a:gd name="T3" fmla="*/ 141 h 141"/>
              </a:gdLst>
              <a:ahLst/>
              <a:cxnLst>
                <a:cxn ang="0">
                  <a:pos x="0" y="0"/>
                </a:cxn>
                <a:cxn ang="0">
                  <a:pos x="7" y="89"/>
                </a:cxn>
                <a:cxn ang="0">
                  <a:pos x="18" y="117"/>
                </a:cxn>
                <a:cxn ang="0">
                  <a:pos x="29" y="141"/>
                </a:cxn>
                <a:cxn ang="0">
                  <a:pos x="27" y="135"/>
                </a:cxn>
                <a:cxn ang="0">
                  <a:pos x="8" y="22"/>
                </a:cxn>
                <a:cxn ang="0">
                  <a:pos x="4" y="11"/>
                </a:cxn>
                <a:cxn ang="0">
                  <a:pos x="0" y="0"/>
                </a:cxn>
              </a:cxnLst>
              <a:rect l="T0" t="T1" r="T2" b="T3"/>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w="9525">
              <a:noFill/>
              <a:round/>
              <a:headEnd/>
              <a:tailEnd/>
            </a:ln>
          </p:spPr>
          <p:txBody>
            <a:bodyPr/>
            <a:lstStyle/>
            <a:p>
              <a:pPr>
                <a:defRPr/>
              </a:pPr>
              <a:endParaRPr lang="tr-TR"/>
            </a:p>
          </p:txBody>
        </p:sp>
        <p:sp>
          <p:nvSpPr>
            <p:cNvPr id="1044" name="Freeform 37"/>
            <p:cNvSpPr>
              <a:spLocks/>
            </p:cNvSpPr>
            <p:nvPr/>
          </p:nvSpPr>
          <p:spPr bwMode="auto">
            <a:xfrm>
              <a:off x="7411493" y="4977910"/>
              <a:ext cx="32872" cy="189429"/>
            </a:xfrm>
            <a:custGeom>
              <a:avLst/>
              <a:gdLst>
                <a:gd name="T0" fmla="*/ 0 w 8"/>
                <a:gd name="T1" fmla="*/ 0 h 48"/>
                <a:gd name="T2" fmla="*/ 8 w 8"/>
                <a:gd name="T3" fmla="*/ 48 h 48"/>
              </a:gdLst>
              <a:ahLst/>
              <a:cxnLst>
                <a:cxn ang="0">
                  <a:pos x="0" y="26"/>
                </a:cxn>
                <a:cxn ang="0">
                  <a:pos x="4" y="37"/>
                </a:cxn>
                <a:cxn ang="0">
                  <a:pos x="8" y="48"/>
                </a:cxn>
                <a:cxn ang="0">
                  <a:pos x="7" y="19"/>
                </a:cxn>
                <a:cxn ang="0">
                  <a:pos x="0" y="0"/>
                </a:cxn>
                <a:cxn ang="0">
                  <a:pos x="0" y="4"/>
                </a:cxn>
                <a:cxn ang="0">
                  <a:pos x="0" y="26"/>
                </a:cxn>
              </a:cxnLst>
              <a:rect l="T0" t="T1" r="T2" b="T3"/>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w="9525">
              <a:noFill/>
              <a:round/>
              <a:headEnd/>
              <a:tailEnd/>
            </a:ln>
          </p:spPr>
          <p:txBody>
            <a:bodyPr/>
            <a:lstStyle/>
            <a:p>
              <a:pPr>
                <a:defRPr/>
              </a:pPr>
              <a:endParaRPr lang="tr-TR"/>
            </a:p>
          </p:txBody>
        </p:sp>
        <p:sp>
          <p:nvSpPr>
            <p:cNvPr id="1045" name="Freeform 38"/>
            <p:cNvSpPr>
              <a:spLocks/>
            </p:cNvSpPr>
            <p:nvPr/>
          </p:nvSpPr>
          <p:spPr bwMode="auto">
            <a:xfrm>
              <a:off x="7439105" y="5434381"/>
              <a:ext cx="174882" cy="439370"/>
            </a:xfrm>
            <a:custGeom>
              <a:avLst/>
              <a:gdLst>
                <a:gd name="T0" fmla="*/ 0 w 44"/>
                <a:gd name="T1" fmla="*/ 0 h 111"/>
                <a:gd name="T2" fmla="*/ 44 w 44"/>
                <a:gd name="T3" fmla="*/ 111 h 111"/>
              </a:gdLst>
              <a:ahLst/>
              <a:cxnLst>
                <a:cxn ang="0">
                  <a:pos x="11" y="28"/>
                </a:cxn>
                <a:cxn ang="0">
                  <a:pos x="0" y="0"/>
                </a:cxn>
                <a:cxn ang="0">
                  <a:pos x="11" y="49"/>
                </a:cxn>
                <a:cxn ang="0">
                  <a:pos x="14" y="58"/>
                </a:cxn>
                <a:cxn ang="0">
                  <a:pos x="39" y="111"/>
                </a:cxn>
                <a:cxn ang="0">
                  <a:pos x="44" y="111"/>
                </a:cxn>
                <a:cxn ang="0">
                  <a:pos x="22" y="52"/>
                </a:cxn>
                <a:cxn ang="0">
                  <a:pos x="11" y="28"/>
                </a:cxn>
              </a:cxnLst>
              <a:rect l="T0" t="T1" r="T2" b="T3"/>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w="9525">
              <a:noFill/>
              <a:round/>
              <a:headEnd/>
              <a:tailEnd/>
            </a:ln>
          </p:spPr>
          <p:txBody>
            <a:bodyPr/>
            <a:lstStyle/>
            <a:p>
              <a:pPr>
                <a:defRPr/>
              </a:pPr>
              <a:endParaRPr lang="tr-TR"/>
            </a:p>
          </p:txBody>
        </p:sp>
      </p:grpSp>
      <p:sp>
        <p:nvSpPr>
          <p:cNvPr id="7" name="Rectangle 6"/>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p:cNvSpPr>
            <a:spLocks noGrp="1"/>
          </p:cNvSpPr>
          <p:nvPr>
            <p:ph type="title"/>
          </p:nvPr>
        </p:nvSpPr>
        <p:spPr bwMode="auto">
          <a:xfrm>
            <a:off x="2592388" y="623888"/>
            <a:ext cx="8912225" cy="12811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başlık stili için tıklatın</a:t>
            </a:r>
            <a:endParaRPr lang="en-US" smtClean="0"/>
          </a:p>
        </p:txBody>
      </p:sp>
      <p:sp>
        <p:nvSpPr>
          <p:cNvPr id="1030" name="Text Placeholder 2"/>
          <p:cNvSpPr>
            <a:spLocks noGrp="1"/>
          </p:cNvSpPr>
          <p:nvPr>
            <p:ph type="body" idx="1"/>
          </p:nvPr>
        </p:nvSpPr>
        <p:spPr bwMode="auto">
          <a:xfrm>
            <a:off x="2589213" y="2133600"/>
            <a:ext cx="89154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4" name="Date Placeholder 3"/>
          <p:cNvSpPr>
            <a:spLocks noGrp="1"/>
          </p:cNvSpPr>
          <p:nvPr>
            <p:ph type="dt" sz="half" idx="2"/>
          </p:nvPr>
        </p:nvSpPr>
        <p:spPr>
          <a:xfrm>
            <a:off x="10361613" y="6130925"/>
            <a:ext cx="1146175" cy="369888"/>
          </a:xfrm>
          <a:prstGeom prst="rect">
            <a:avLst/>
          </a:prstGeom>
        </p:spPr>
        <p:txBody>
          <a:bodyPr vert="horz" lIns="91440" tIns="45720" rIns="91440" bIns="45720" rtlCol="0" anchor="ctr"/>
          <a:lstStyle>
            <a:lvl1pPr algn="r" fontAlgn="auto">
              <a:spcBef>
                <a:spcPts val="0"/>
              </a:spcBef>
              <a:spcAft>
                <a:spcPts val="0"/>
              </a:spcAft>
              <a:defRPr sz="900">
                <a:solidFill>
                  <a:schemeClr val="tx1">
                    <a:tint val="75000"/>
                  </a:schemeClr>
                </a:solidFill>
                <a:latin typeface="+mn-lt"/>
                <a:cs typeface="+mn-cs"/>
              </a:defRPr>
            </a:lvl1pPr>
          </a:lstStyle>
          <a:p>
            <a:pPr>
              <a:defRPr/>
            </a:pPr>
            <a:fld id="{8B045446-CA07-46AB-AE83-CC45BC256E10}" type="datetimeFigureOut">
              <a:rPr lang="tr-TR"/>
              <a:pPr>
                <a:defRPr/>
              </a:pPr>
              <a:t>18.02.2018</a:t>
            </a:fld>
            <a:endParaRPr lang="tr-TR"/>
          </a:p>
        </p:txBody>
      </p:sp>
      <p:sp>
        <p:nvSpPr>
          <p:cNvPr id="5" name="Footer Placeholder 4"/>
          <p:cNvSpPr>
            <a:spLocks noGrp="1"/>
          </p:cNvSpPr>
          <p:nvPr>
            <p:ph type="ftr" sz="quarter" idx="3"/>
          </p:nvPr>
        </p:nvSpPr>
        <p:spPr>
          <a:xfrm>
            <a:off x="2589213" y="6135688"/>
            <a:ext cx="7620000" cy="365125"/>
          </a:xfrm>
          <a:prstGeom prst="rect">
            <a:avLst/>
          </a:prstGeom>
        </p:spPr>
        <p:txBody>
          <a:bodyPr vert="horz" lIns="91440" tIns="45720" rIns="91440" bIns="45720" rtlCol="0" anchor="ctr"/>
          <a:lstStyle>
            <a:lvl1pPr algn="l" fontAlgn="auto">
              <a:spcBef>
                <a:spcPts val="0"/>
              </a:spcBef>
              <a:spcAft>
                <a:spcPts val="0"/>
              </a:spcAft>
              <a:defRPr sz="900">
                <a:solidFill>
                  <a:schemeClr val="tx1">
                    <a:tint val="75000"/>
                  </a:schemeClr>
                </a:solidFill>
                <a:latin typeface="+mn-lt"/>
                <a:cs typeface="+mn-cs"/>
              </a:defRPr>
            </a:lvl1pPr>
          </a:lstStyle>
          <a:p>
            <a:pPr>
              <a:defRPr/>
            </a:pPr>
            <a:endParaRPr lang="tr-TR"/>
          </a:p>
        </p:txBody>
      </p:sp>
      <p:sp>
        <p:nvSpPr>
          <p:cNvPr id="6" name="Slide Number Placeholder 5"/>
          <p:cNvSpPr>
            <a:spLocks noGrp="1"/>
          </p:cNvSpPr>
          <p:nvPr>
            <p:ph type="sldNum" sz="quarter" idx="4"/>
          </p:nvPr>
        </p:nvSpPr>
        <p:spPr bwMode="gray">
          <a:xfrm>
            <a:off x="531813" y="787400"/>
            <a:ext cx="779462" cy="365125"/>
          </a:xfrm>
          <a:prstGeom prst="rect">
            <a:avLst/>
          </a:prstGeom>
        </p:spPr>
        <p:txBody>
          <a:bodyPr vert="horz" lIns="91440" tIns="45720" rIns="91440" bIns="45720" rtlCol="0" anchor="ctr"/>
          <a:lstStyle>
            <a:lvl1pPr algn="r" fontAlgn="auto">
              <a:spcBef>
                <a:spcPts val="0"/>
              </a:spcBef>
              <a:spcAft>
                <a:spcPts val="0"/>
              </a:spcAft>
              <a:defRPr sz="2000">
                <a:solidFill>
                  <a:srgbClr val="FEFFFF"/>
                </a:solidFill>
                <a:latin typeface="+mn-lt"/>
                <a:cs typeface="+mn-cs"/>
              </a:defRPr>
            </a:lvl1pPr>
          </a:lstStyle>
          <a:p>
            <a:pPr>
              <a:defRPr/>
            </a:pPr>
            <a:fld id="{5D8570BC-4D3E-4D75-8A3E-C2DCDDF046CE}"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Lst>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itchFamily="34" charset="0"/>
        </a:defRPr>
      </a:lvl2pPr>
      <a:lvl3pPr algn="l" defTabSz="457200" rtl="0" eaLnBrk="0" fontAlgn="base" hangingPunct="0">
        <a:spcBef>
          <a:spcPct val="0"/>
        </a:spcBef>
        <a:spcAft>
          <a:spcPct val="0"/>
        </a:spcAft>
        <a:defRPr sz="3600">
          <a:solidFill>
            <a:srgbClr val="262626"/>
          </a:solidFill>
          <a:latin typeface="Century Gothic" pitchFamily="34" charset="0"/>
        </a:defRPr>
      </a:lvl3pPr>
      <a:lvl4pPr algn="l" defTabSz="457200" rtl="0" eaLnBrk="0" fontAlgn="base" hangingPunct="0">
        <a:spcBef>
          <a:spcPct val="0"/>
        </a:spcBef>
        <a:spcAft>
          <a:spcPct val="0"/>
        </a:spcAft>
        <a:defRPr sz="3600">
          <a:solidFill>
            <a:srgbClr val="262626"/>
          </a:solidFill>
          <a:latin typeface="Century Gothic" pitchFamily="34" charset="0"/>
        </a:defRPr>
      </a:lvl4pPr>
      <a:lvl5pPr algn="l" defTabSz="457200" rtl="0" eaLnBrk="0" fontAlgn="base" hangingPunct="0">
        <a:spcBef>
          <a:spcPct val="0"/>
        </a:spcBef>
        <a:spcAft>
          <a:spcPct val="0"/>
        </a:spcAft>
        <a:defRPr sz="3600">
          <a:solidFill>
            <a:srgbClr val="262626"/>
          </a:solidFill>
          <a:latin typeface="Century Gothic"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fld id="{8B045446-CA07-46AB-AE83-CC45BC256E10}" type="datetimeFigureOut">
              <a:rPr lang="tr-TR" smtClean="0"/>
              <a:pPr>
                <a:defRPr/>
              </a:pPr>
              <a:t>18.02.2018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pPr>
              <a:defRPr/>
            </a:pPr>
            <a:fld id="{5D8570BC-4D3E-4D75-8A3E-C2DCDDF046CE}" type="slidenum">
              <a:rPr lang="tr-TR" smtClean="0"/>
              <a:pPr>
                <a:defRPr/>
              </a:pPr>
              <a:t>‹#›</a:t>
            </a:fld>
            <a:endParaRPr lang="tr-TR"/>
          </a:p>
        </p:txBody>
      </p:sp>
    </p:spTree>
    <p:extLst>
      <p:ext uri="{BB962C8B-B14F-4D97-AF65-F5344CB8AC3E}">
        <p14:creationId xmlns:p14="http://schemas.microsoft.com/office/powerpoint/2010/main" val="298087847"/>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 id="2147483762" r:id="rId15"/>
    <p:sldLayoutId id="2147483763" r:id="rId16"/>
    <p:sldLayoutId id="2147483764"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Unvan 1"/>
          <p:cNvSpPr>
            <a:spLocks noGrp="1"/>
          </p:cNvSpPr>
          <p:nvPr>
            <p:ph type="title"/>
          </p:nvPr>
        </p:nvSpPr>
        <p:spPr>
          <a:xfrm>
            <a:off x="2006671" y="2684344"/>
            <a:ext cx="8910637" cy="1281113"/>
          </a:xfrm>
        </p:spPr>
        <p:txBody>
          <a:bodyPr/>
          <a:lstStyle/>
          <a:p>
            <a:pPr eaLnBrk="1" hangingPunct="1"/>
            <a:r>
              <a:rPr lang="tr-TR" sz="6600" b="1" dirty="0" smtClean="0">
                <a:latin typeface="Times New Roman" pitchFamily="18" charset="0"/>
              </a:rPr>
              <a:t>KAVRAM NEDİR?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627797"/>
            <a:ext cx="8915400" cy="5283425"/>
          </a:xfrm>
        </p:spPr>
        <p:txBody>
          <a:bodyPr/>
          <a:lstStyle/>
          <a:p>
            <a:pPr marL="0" indent="0" algn="ctr">
              <a:lnSpc>
                <a:spcPct val="150000"/>
              </a:lnSpc>
              <a:buNone/>
            </a:pPr>
            <a:r>
              <a:rPr lang="tr-TR" dirty="0" smtClean="0"/>
              <a:t>	</a:t>
            </a:r>
            <a:r>
              <a:rPr lang="tr-TR" sz="3200" b="1" dirty="0" smtClean="0">
                <a:latin typeface="Times New Roman" panose="02020603050405020304" pitchFamily="18" charset="0"/>
                <a:cs typeface="Times New Roman" panose="02020603050405020304" pitchFamily="18" charset="0"/>
              </a:rPr>
              <a:t>En </a:t>
            </a:r>
            <a:r>
              <a:rPr lang="tr-TR" sz="3200" b="1" dirty="0">
                <a:latin typeface="Times New Roman" panose="02020603050405020304" pitchFamily="18" charset="0"/>
                <a:cs typeface="Times New Roman" panose="02020603050405020304" pitchFamily="18" charset="0"/>
              </a:rPr>
              <a:t>sık karşılaştığınız kavram yanılgıları </a:t>
            </a:r>
            <a:r>
              <a:rPr lang="tr-TR" sz="3200" b="1" dirty="0" smtClean="0">
                <a:latin typeface="Times New Roman" panose="02020603050405020304" pitchFamily="18" charset="0"/>
                <a:cs typeface="Times New Roman" panose="02020603050405020304" pitchFamily="18" charset="0"/>
              </a:rPr>
              <a:t>nelerdir</a:t>
            </a:r>
            <a:r>
              <a:rPr lang="tr-TR" sz="2800" dirty="0" smtClean="0">
                <a:latin typeface="Times New Roman" panose="02020603050405020304" pitchFamily="18" charset="0"/>
                <a:cs typeface="Times New Roman" panose="02020603050405020304" pitchFamily="18" charset="0"/>
              </a:rPr>
              <a:t>?</a:t>
            </a:r>
          </a:p>
          <a:p>
            <a:pPr>
              <a:lnSpc>
                <a:spcPct val="150000"/>
              </a:lnSpc>
              <a:buFont typeface="Wingdings" panose="05000000000000000000" pitchFamily="2" charset="2"/>
              <a:buChar char="ü"/>
            </a:pPr>
            <a:r>
              <a:rPr lang="tr-TR" sz="2800" dirty="0" smtClean="0">
                <a:latin typeface="Times New Roman" panose="02020603050405020304" pitchFamily="18" charset="0"/>
                <a:cs typeface="Times New Roman" panose="02020603050405020304" pitchFamily="18" charset="0"/>
              </a:rPr>
              <a:t>Kütle </a:t>
            </a:r>
            <a:r>
              <a:rPr lang="tr-TR" sz="2800" dirty="0">
                <a:latin typeface="Times New Roman" panose="02020603050405020304" pitchFamily="18" charset="0"/>
                <a:cs typeface="Times New Roman" panose="02020603050405020304" pitchFamily="18" charset="0"/>
              </a:rPr>
              <a:t>– </a:t>
            </a:r>
            <a:r>
              <a:rPr lang="tr-TR" sz="2800" dirty="0" smtClean="0">
                <a:latin typeface="Times New Roman" panose="02020603050405020304" pitchFamily="18" charset="0"/>
                <a:cs typeface="Times New Roman" panose="02020603050405020304" pitchFamily="18" charset="0"/>
              </a:rPr>
              <a:t>ağırlık</a:t>
            </a:r>
          </a:p>
          <a:p>
            <a:pPr>
              <a:lnSpc>
                <a:spcPct val="150000"/>
              </a:lnSpc>
              <a:buFont typeface="Wingdings" panose="05000000000000000000" pitchFamily="2" charset="2"/>
              <a:buChar char="ü"/>
            </a:pPr>
            <a:r>
              <a:rPr lang="tr-TR" sz="2800" dirty="0" smtClean="0">
                <a:latin typeface="Times New Roman" panose="02020603050405020304" pitchFamily="18" charset="0"/>
                <a:cs typeface="Times New Roman" panose="02020603050405020304" pitchFamily="18" charset="0"/>
              </a:rPr>
              <a:t>Madde </a:t>
            </a:r>
            <a:r>
              <a:rPr lang="tr-TR" sz="2800" dirty="0">
                <a:latin typeface="Times New Roman" panose="02020603050405020304" pitchFamily="18" charset="0"/>
                <a:cs typeface="Times New Roman" panose="02020603050405020304" pitchFamily="18" charset="0"/>
              </a:rPr>
              <a:t>–</a:t>
            </a:r>
            <a:r>
              <a:rPr lang="tr-TR" sz="2800" dirty="0" smtClean="0">
                <a:latin typeface="Times New Roman" panose="02020603050405020304" pitchFamily="18" charset="0"/>
                <a:cs typeface="Times New Roman" panose="02020603050405020304" pitchFamily="18" charset="0"/>
              </a:rPr>
              <a:t>cisim</a:t>
            </a:r>
          </a:p>
          <a:p>
            <a:pPr>
              <a:lnSpc>
                <a:spcPct val="150000"/>
              </a:lnSpc>
              <a:buFont typeface="Wingdings" panose="05000000000000000000" pitchFamily="2" charset="2"/>
              <a:buChar char="ü"/>
            </a:pPr>
            <a:r>
              <a:rPr lang="tr-TR" sz="2800" dirty="0" smtClean="0">
                <a:latin typeface="Times New Roman" panose="02020603050405020304" pitchFamily="18" charset="0"/>
                <a:cs typeface="Times New Roman" panose="02020603050405020304" pitchFamily="18" charset="0"/>
              </a:rPr>
              <a:t>Isı-sıcaklık</a:t>
            </a:r>
          </a:p>
          <a:p>
            <a:pPr>
              <a:lnSpc>
                <a:spcPct val="150000"/>
              </a:lnSpc>
              <a:buFont typeface="Wingdings" panose="05000000000000000000" pitchFamily="2" charset="2"/>
              <a:buChar char="ü"/>
            </a:pPr>
            <a:r>
              <a:rPr lang="tr-TR" sz="2800" dirty="0" smtClean="0">
                <a:latin typeface="Times New Roman" panose="02020603050405020304" pitchFamily="18" charset="0"/>
                <a:cs typeface="Times New Roman" panose="02020603050405020304" pitchFamily="18" charset="0"/>
              </a:rPr>
              <a:t>Erime </a:t>
            </a:r>
            <a:r>
              <a:rPr lang="tr-TR" sz="2800" dirty="0">
                <a:latin typeface="Times New Roman" panose="02020603050405020304" pitchFamily="18" charset="0"/>
                <a:cs typeface="Times New Roman" panose="02020603050405020304" pitchFamily="18" charset="0"/>
              </a:rPr>
              <a:t>–</a:t>
            </a:r>
            <a:r>
              <a:rPr lang="tr-TR" sz="2800" dirty="0" smtClean="0">
                <a:latin typeface="Times New Roman" panose="02020603050405020304" pitchFamily="18" charset="0"/>
                <a:cs typeface="Times New Roman" panose="02020603050405020304" pitchFamily="18" charset="0"/>
              </a:rPr>
              <a:t>çözünme</a:t>
            </a:r>
            <a:endParaRPr lang="tr-TR" sz="2800" dirty="0">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ü"/>
            </a:pPr>
            <a:r>
              <a:rPr lang="tr-TR" sz="2800" dirty="0" smtClean="0">
                <a:latin typeface="Times New Roman" panose="02020603050405020304" pitchFamily="18" charset="0"/>
                <a:cs typeface="Times New Roman" panose="02020603050405020304" pitchFamily="18" charset="0"/>
              </a:rPr>
              <a:t>Hız-Sürat</a:t>
            </a:r>
            <a:r>
              <a:rPr lang="tr-TR" dirty="0"/>
              <a:t/>
            </a:r>
            <a:br>
              <a:rPr lang="tr-TR" dirty="0"/>
            </a:br>
            <a:endParaRPr lang="tr-TR" dirty="0"/>
          </a:p>
        </p:txBody>
      </p:sp>
      <p:pic>
        <p:nvPicPr>
          <p:cNvPr id="4" name="Picture 2"/>
          <p:cNvPicPr>
            <a:picLocks noChangeAspect="1" noChangeArrowheads="1"/>
          </p:cNvPicPr>
          <p:nvPr/>
        </p:nvPicPr>
        <p:blipFill>
          <a:blip r:embed="rId2"/>
          <a:srcRect/>
          <a:stretch>
            <a:fillRect/>
          </a:stretch>
        </p:blipFill>
        <p:spPr bwMode="auto">
          <a:xfrm>
            <a:off x="8127881" y="3875965"/>
            <a:ext cx="1641705" cy="1555300"/>
          </a:xfrm>
          <a:prstGeom prst="rect">
            <a:avLst/>
          </a:prstGeom>
          <a:noFill/>
          <a:ln w="9525">
            <a:noFill/>
            <a:miter lim="800000"/>
            <a:headEnd/>
            <a:tailEnd/>
          </a:ln>
        </p:spPr>
      </p:pic>
    </p:spTree>
    <p:extLst>
      <p:ext uri="{BB962C8B-B14F-4D97-AF65-F5344CB8AC3E}">
        <p14:creationId xmlns:p14="http://schemas.microsoft.com/office/powerpoint/2010/main" val="36994129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91376" y="1133475"/>
            <a:ext cx="10794380" cy="4506913"/>
          </a:xfrm>
        </p:spPr>
        <p:txBody>
          <a:bodyPr>
            <a:normAutofit/>
          </a:bodyPr>
          <a:lstStyle/>
          <a:p>
            <a:pPr eaLnBrk="1" hangingPunct="1"/>
            <a:r>
              <a:rPr lang="tr-TR" altLang="tr-TR" sz="2800" dirty="0" smtClean="0">
                <a:solidFill>
                  <a:schemeClr val="tx1"/>
                </a:solidFill>
                <a:latin typeface="Times New Roman" pitchFamily="18" charset="0"/>
              </a:rPr>
              <a:t>	</a:t>
            </a:r>
            <a:r>
              <a:rPr lang="tr-TR" altLang="nl-NL" sz="3200" dirty="0">
                <a:latin typeface="Californian FB" pitchFamily="18" charset="0"/>
              </a:rPr>
              <a:t>	</a:t>
            </a:r>
            <a:r>
              <a:rPr lang="tr-TR" altLang="nl-NL" sz="3200" b="1" dirty="0">
                <a:solidFill>
                  <a:schemeClr val="tx1"/>
                </a:solidFill>
                <a:latin typeface="Times New Roman" pitchFamily="18" charset="0"/>
              </a:rPr>
              <a:t>Kavram;</a:t>
            </a:r>
          </a:p>
          <a:p>
            <a:pPr eaLnBrk="1" hangingPunct="1"/>
            <a:r>
              <a:rPr lang="tr-TR" altLang="nl-NL" sz="2800" dirty="0" smtClean="0">
                <a:solidFill>
                  <a:schemeClr val="tx1"/>
                </a:solidFill>
                <a:latin typeface="Times New Roman" pitchFamily="18" charset="0"/>
              </a:rPr>
              <a:t>	Çevremizdeki </a:t>
            </a:r>
            <a:r>
              <a:rPr lang="nl-NL" altLang="nl-NL" sz="2800" dirty="0">
                <a:solidFill>
                  <a:schemeClr val="tx1"/>
                </a:solidFill>
                <a:latin typeface="Times New Roman" pitchFamily="18" charset="0"/>
              </a:rPr>
              <a:t>o</a:t>
            </a:r>
            <a:r>
              <a:rPr lang="tr-TR" altLang="nl-NL" sz="2800" dirty="0" err="1">
                <a:solidFill>
                  <a:schemeClr val="tx1"/>
                </a:solidFill>
                <a:latin typeface="Times New Roman" pitchFamily="18" charset="0"/>
              </a:rPr>
              <a:t>lay</a:t>
            </a:r>
            <a:r>
              <a:rPr lang="nl-NL" altLang="nl-NL" sz="2800" dirty="0">
                <a:solidFill>
                  <a:schemeClr val="tx1"/>
                </a:solidFill>
                <a:latin typeface="Times New Roman" pitchFamily="18" charset="0"/>
              </a:rPr>
              <a:t> </a:t>
            </a:r>
            <a:r>
              <a:rPr lang="tr-TR" altLang="nl-NL" sz="2800" dirty="0">
                <a:solidFill>
                  <a:schemeClr val="tx1"/>
                </a:solidFill>
                <a:latin typeface="Times New Roman" pitchFamily="18" charset="0"/>
              </a:rPr>
              <a:t>ve objeleri benzerlik ve farklılıklarına göre gruplandırdığımızda o gruba </a:t>
            </a:r>
            <a:r>
              <a:rPr lang="tr-TR" altLang="nl-NL" sz="2800" dirty="0" smtClean="0">
                <a:solidFill>
                  <a:schemeClr val="tx1"/>
                </a:solidFill>
                <a:latin typeface="Times New Roman" pitchFamily="18" charset="0"/>
              </a:rPr>
              <a:t>verdiğimiz	isimdir</a:t>
            </a:r>
            <a:r>
              <a:rPr lang="tr-TR" altLang="nl-NL" sz="2800" dirty="0">
                <a:solidFill>
                  <a:schemeClr val="tx1"/>
                </a:solidFill>
                <a:latin typeface="Times New Roman" pitchFamily="18" charset="0"/>
              </a:rPr>
              <a:t>. </a:t>
            </a:r>
            <a:r>
              <a:rPr lang="tr-TR" sz="2800" dirty="0">
                <a:solidFill>
                  <a:schemeClr val="tx1"/>
                </a:solidFill>
                <a:latin typeface="Times New Roman" pitchFamily="18" charset="0"/>
              </a:rPr>
              <a:t> Kavramlar, soyuttur ve gerçek dünyada yoktur.</a:t>
            </a:r>
            <a:endParaRPr lang="tr-TR" altLang="nl-NL" sz="2800" dirty="0">
              <a:solidFill>
                <a:schemeClr val="tx1"/>
              </a:solidFill>
              <a:latin typeface="Times New Roman" pitchFamily="18" charset="0"/>
            </a:endParaRPr>
          </a:p>
          <a:p>
            <a:pPr eaLnBrk="1" hangingPunct="1"/>
            <a:r>
              <a:rPr lang="tr-TR" altLang="tr-TR" sz="2800" dirty="0" smtClean="0">
                <a:solidFill>
                  <a:schemeClr val="tx1"/>
                </a:solidFill>
                <a:latin typeface="Times New Roman" pitchFamily="18" charset="0"/>
              </a:rPr>
              <a:t>	Olaylar, varlıklar, nesnelerle ilgili geçirilen yaşantılar ne kadar çok ise insan zihninde o kavramla ilgili pek çok fikir ve düşünce canlanacaktır. Tersi bir durumda ise fikir ve düşünceler sınırlı olacaktır.</a:t>
            </a:r>
            <a:r>
              <a:rPr lang="tr-TR" altLang="tr-TR" sz="2800" b="1" dirty="0" smtClean="0">
                <a:solidFill>
                  <a:schemeClr val="tx1"/>
                </a:solidFill>
                <a:latin typeface="Times New Roman" pitchFamily="18" charset="0"/>
              </a:rPr>
              <a:t> </a:t>
            </a:r>
          </a:p>
          <a:p>
            <a:pPr eaLnBrk="1" hangingPunct="1"/>
            <a:endParaRPr lang="tr-TR" sz="2800" b="1" dirty="0" smtClean="0">
              <a:solidFill>
                <a:schemeClr val="tx1"/>
              </a:solidFill>
              <a:latin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Unvan 1"/>
          <p:cNvSpPr>
            <a:spLocks noGrp="1"/>
          </p:cNvSpPr>
          <p:nvPr>
            <p:ph type="title"/>
          </p:nvPr>
        </p:nvSpPr>
        <p:spPr>
          <a:xfrm>
            <a:off x="2038753" y="504825"/>
            <a:ext cx="8912225" cy="1281113"/>
          </a:xfrm>
        </p:spPr>
        <p:txBody>
          <a:bodyPr/>
          <a:lstStyle/>
          <a:p>
            <a:pPr eaLnBrk="1" hangingPunct="1"/>
            <a:r>
              <a:rPr lang="tr-TR" dirty="0" smtClean="0">
                <a:solidFill>
                  <a:schemeClr val="tx1"/>
                </a:solidFill>
              </a:rPr>
              <a:t> 	</a:t>
            </a:r>
            <a:r>
              <a:rPr lang="tr-TR" dirty="0" smtClean="0">
                <a:solidFill>
                  <a:schemeClr val="tx1"/>
                </a:solidFill>
                <a:latin typeface="Times New Roman" pitchFamily="18" charset="0"/>
              </a:rPr>
              <a:t>KAVRAM YANILGISI</a:t>
            </a:r>
          </a:p>
        </p:txBody>
      </p:sp>
      <p:sp>
        <p:nvSpPr>
          <p:cNvPr id="22530" name="İçerik Yer Tutucusu 2"/>
          <p:cNvSpPr>
            <a:spLocks noGrp="1"/>
          </p:cNvSpPr>
          <p:nvPr>
            <p:ph idx="1"/>
          </p:nvPr>
        </p:nvSpPr>
        <p:spPr>
          <a:xfrm>
            <a:off x="871344" y="1604536"/>
            <a:ext cx="11183124" cy="3859561"/>
          </a:xfrm>
        </p:spPr>
        <p:txBody>
          <a:bodyPr/>
          <a:lstStyle/>
          <a:p>
            <a:pPr eaLnBrk="1" hangingPunct="1">
              <a:lnSpc>
                <a:spcPct val="90000"/>
              </a:lnSpc>
            </a:pPr>
            <a:r>
              <a:rPr lang="tr-TR" sz="2800" dirty="0" smtClean="0">
                <a:solidFill>
                  <a:schemeClr val="tx1"/>
                </a:solidFill>
                <a:latin typeface="Times New Roman" pitchFamily="18" charset="0"/>
              </a:rPr>
              <a:t>Bir kişinin bir kavramı anladığı şeklin, ortaklaşa kabul edilen bilimsel anlamından önemli derecede farklılık göstermesidir.</a:t>
            </a:r>
          </a:p>
          <a:p>
            <a:pPr eaLnBrk="1" hangingPunct="1">
              <a:lnSpc>
                <a:spcPct val="90000"/>
              </a:lnSpc>
            </a:pPr>
            <a:r>
              <a:rPr lang="tr-TR" sz="2800" dirty="0" smtClean="0">
                <a:solidFill>
                  <a:schemeClr val="tx1"/>
                </a:solidFill>
                <a:latin typeface="Times New Roman" pitchFamily="18" charset="0"/>
              </a:rPr>
              <a:t>Kavram yanılgıları için; </a:t>
            </a:r>
            <a:r>
              <a:rPr lang="tr-TR" sz="2800" i="1" dirty="0" smtClean="0">
                <a:solidFill>
                  <a:schemeClr val="tx1"/>
                </a:solidFill>
                <a:latin typeface="Times New Roman" pitchFamily="18" charset="0"/>
              </a:rPr>
              <a:t>yanlış algılamalar, alternatif kavramlar, ön kavramlar, alternatif çerçeveler, kişisel model</a:t>
            </a:r>
            <a:r>
              <a:rPr lang="tr-TR" sz="2800" dirty="0" smtClean="0">
                <a:solidFill>
                  <a:schemeClr val="tx1"/>
                </a:solidFill>
                <a:latin typeface="Times New Roman" pitchFamily="18" charset="0"/>
              </a:rPr>
              <a:t> ve </a:t>
            </a:r>
            <a:r>
              <a:rPr lang="tr-TR" sz="2800" i="1" dirty="0" smtClean="0">
                <a:solidFill>
                  <a:schemeClr val="tx1"/>
                </a:solidFill>
                <a:latin typeface="Times New Roman" pitchFamily="18" charset="0"/>
              </a:rPr>
              <a:t>anlık bilgiler</a:t>
            </a:r>
            <a:r>
              <a:rPr lang="tr-TR" sz="2800" dirty="0" smtClean="0">
                <a:solidFill>
                  <a:schemeClr val="tx1"/>
                </a:solidFill>
                <a:latin typeface="Times New Roman" pitchFamily="18" charset="0"/>
              </a:rPr>
              <a:t> gibi isimler de kullanılmaktadır.</a:t>
            </a:r>
          </a:p>
          <a:p>
            <a:pPr eaLnBrk="1" hangingPunct="1">
              <a:lnSpc>
                <a:spcPct val="90000"/>
              </a:lnSpc>
            </a:pPr>
            <a:r>
              <a:rPr lang="tr-TR" sz="2800" dirty="0">
                <a:solidFill>
                  <a:schemeClr val="tx1"/>
                </a:solidFill>
                <a:latin typeface="Times New Roman" pitchFamily="18" charset="0"/>
              </a:rPr>
              <a:t>	Hiç fen dersi almamış bir kişi, etrafında gelişen doğa olaylarını anlamaya, yorumlamaya ve açıklamaya çalışır. Bu süreçte ailesi, çevresi, yazılı ve görsel basın, mitolojik ve özellikle de bilimsellikten uzak diğer kaynaklar önemli rol oynar.</a:t>
            </a:r>
            <a:endParaRPr lang="tr-TR" dirty="0"/>
          </a:p>
          <a:p>
            <a:pPr eaLnBrk="1" hangingPunct="1">
              <a:lnSpc>
                <a:spcPct val="90000"/>
              </a:lnSpc>
            </a:pPr>
            <a:endParaRPr lang="tr-TR" sz="2800" dirty="0" smtClean="0">
              <a:solidFill>
                <a:schemeClr val="tx1"/>
              </a:solidFill>
              <a:latin typeface="Times New Roman" pitchFamily="18" charset="0"/>
            </a:endParaRPr>
          </a:p>
          <a:p>
            <a:pPr eaLnBrk="1" hangingPunct="1">
              <a:lnSpc>
                <a:spcPct val="90000"/>
              </a:lnSpc>
            </a:pPr>
            <a:endParaRPr lang="tr-TR" sz="2800" dirty="0" smtClean="0">
              <a:solidFill>
                <a:schemeClr val="tx1"/>
              </a:solidFill>
              <a:latin typeface="Times New Roman" pitchFamily="18" charset="0"/>
            </a:endParaRPr>
          </a:p>
        </p:txBody>
      </p:sp>
      <p:pic>
        <p:nvPicPr>
          <p:cNvPr id="4" name="Picture 2"/>
          <p:cNvPicPr>
            <a:picLocks noChangeAspect="1" noChangeArrowheads="1"/>
          </p:cNvPicPr>
          <p:nvPr/>
        </p:nvPicPr>
        <p:blipFill>
          <a:blip r:embed="rId2"/>
          <a:srcRect/>
          <a:stretch>
            <a:fillRect/>
          </a:stretch>
        </p:blipFill>
        <p:spPr bwMode="auto">
          <a:xfrm>
            <a:off x="10427103" y="504825"/>
            <a:ext cx="1047750" cy="1428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3434" y="1297258"/>
            <a:ext cx="10491171" cy="5081239"/>
          </a:xfrm>
        </p:spPr>
        <p:txBody>
          <a:bodyPr/>
          <a:lstStyle/>
          <a:p>
            <a:pPr algn="just"/>
            <a:r>
              <a:rPr lang="tr-TR" sz="2800" dirty="0">
                <a:solidFill>
                  <a:schemeClr val="tx1"/>
                </a:solidFill>
                <a:latin typeface="Times New Roman" pitchFamily="18" charset="0"/>
              </a:rPr>
              <a:t>Ancak bu kavram ve bilgiler çoğunlukla bilimsel olmayan kaynaklardan edinildiğinden tamamına yakını yüzeyseldir ve bilimsel temelden yoksundur. Bu ön kavram ve bilgilerle fen dersine gelen öğrencinin kendi geçmişindeki deneyimleri sonucu sahip olduğu bilgilere kavram yanılgıları denir.</a:t>
            </a:r>
            <a:r>
              <a:rPr lang="tr-TR" sz="2800" dirty="0"/>
              <a:t> </a:t>
            </a:r>
            <a:endParaRPr lang="tr-TR" sz="2800" dirty="0" smtClean="0"/>
          </a:p>
          <a:p>
            <a:pPr algn="just"/>
            <a:r>
              <a:rPr lang="tr-TR" sz="2800" dirty="0">
                <a:solidFill>
                  <a:schemeClr val="tx1"/>
                </a:solidFill>
                <a:latin typeface="Times New Roman" pitchFamily="18" charset="0"/>
              </a:rPr>
              <a:t>Öğrencilere bir bakır çubuğun ısıtılınca neden genleştiği sorulduğunda çok ilginç cevaplar ortaya çıkmıştır. Öğrenciler bu olayda bakıra ait zerrelerin genleştiğini savunmuş ve bakır zerrelerinin ısınınca genleşerek birbirine değdiğini ve bununda bakır çubuğun genleşmesine neden olduğunu belirtmişlerdir. </a:t>
            </a:r>
          </a:p>
          <a:p>
            <a:pPr algn="just"/>
            <a:endParaRPr lang="tr-TR" sz="2400" dirty="0"/>
          </a:p>
          <a:p>
            <a:endParaRPr lang="tr-TR" dirty="0"/>
          </a:p>
        </p:txBody>
      </p:sp>
    </p:spTree>
    <p:extLst>
      <p:ext uri="{BB962C8B-B14F-4D97-AF65-F5344CB8AC3E}">
        <p14:creationId xmlns:p14="http://schemas.microsoft.com/office/powerpoint/2010/main" val="2386602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İçerik Yer Tutucusu 2"/>
          <p:cNvSpPr>
            <a:spLocks noGrp="1"/>
          </p:cNvSpPr>
          <p:nvPr>
            <p:ph idx="4294967295"/>
          </p:nvPr>
        </p:nvSpPr>
        <p:spPr>
          <a:xfrm>
            <a:off x="1533757" y="455961"/>
            <a:ext cx="10119267" cy="5409580"/>
          </a:xfrm>
        </p:spPr>
        <p:txBody>
          <a:bodyPr/>
          <a:lstStyle/>
          <a:p>
            <a:pPr marL="0" indent="0" eaLnBrk="1" hangingPunct="1">
              <a:buFont typeface="Wingdings 3" pitchFamily="18" charset="2"/>
              <a:buNone/>
            </a:pPr>
            <a:r>
              <a:rPr lang="tr-TR" sz="3600" b="1" i="1" dirty="0" smtClean="0">
                <a:solidFill>
                  <a:schemeClr val="tx1"/>
                </a:solidFill>
                <a:latin typeface="Times New Roman" pitchFamily="18" charset="0"/>
              </a:rPr>
              <a:t>	Bir konuda hiç bir kavrama ve bilgiye sahip olmamak, o konuda kavram yanılgısına sahip olmaktan çok daha iyidir.</a:t>
            </a:r>
          </a:p>
          <a:p>
            <a:pPr marL="0" indent="0" eaLnBrk="1" hangingPunct="1">
              <a:buFont typeface="Wingdings 3" pitchFamily="18" charset="2"/>
              <a:buNone/>
            </a:pPr>
            <a:endParaRPr lang="tr-TR" sz="3600" b="1" i="1" dirty="0">
              <a:solidFill>
                <a:schemeClr val="tx1"/>
              </a:solidFill>
              <a:latin typeface="Times New Roman" pitchFamily="18" charset="0"/>
            </a:endParaRPr>
          </a:p>
          <a:p>
            <a:pPr marL="0" indent="0" eaLnBrk="1" hangingPunct="1">
              <a:buFont typeface="Wingdings 3" pitchFamily="18" charset="2"/>
              <a:buNone/>
            </a:pPr>
            <a:endParaRPr lang="tr-TR" sz="3600" b="1" i="1" dirty="0" smtClean="0">
              <a:solidFill>
                <a:schemeClr val="tx1"/>
              </a:solidFill>
              <a:latin typeface="Times New Roman" pitchFamily="18" charset="0"/>
            </a:endParaRPr>
          </a:p>
          <a:p>
            <a:pPr marL="0" indent="0" eaLnBrk="1" hangingPunct="1">
              <a:buNone/>
            </a:pPr>
            <a:r>
              <a:rPr lang="tr-TR" sz="3600" dirty="0">
                <a:solidFill>
                  <a:schemeClr val="tx1"/>
                </a:solidFill>
                <a:latin typeface="Times New Roman" pitchFamily="18" charset="0"/>
              </a:rPr>
              <a:t>Kavram yanılgılarının en önemli özelliği öğrenciler için bir bilgi niteliği taşımaları ve öğrencilerin bunları diğer bilgilerden farklı görmemesidir. </a:t>
            </a:r>
          </a:p>
          <a:p>
            <a:pPr marL="0" indent="0" eaLnBrk="1" hangingPunct="1">
              <a:buFont typeface="Wingdings 3" pitchFamily="18" charset="2"/>
              <a:buNone/>
            </a:pPr>
            <a:endParaRPr lang="tr-TR" sz="3600" b="1" i="1" dirty="0">
              <a:solidFill>
                <a:schemeClr val="tx1"/>
              </a:solidFill>
              <a:latin typeface="Times New Roman" pitchFamily="18" charset="0"/>
            </a:endParaRPr>
          </a:p>
          <a:p>
            <a:pPr marL="0" indent="0" eaLnBrk="1" hangingPunct="1">
              <a:buFont typeface="Wingdings 3" pitchFamily="18" charset="2"/>
              <a:buNone/>
            </a:pPr>
            <a:endParaRPr lang="tr-TR" sz="3600" dirty="0" smtClean="0">
              <a:solidFill>
                <a:schemeClr val="tx1"/>
              </a:solidFill>
              <a:latin typeface="Times New Roman" pitchFamily="18" charset="0"/>
            </a:endParaRPr>
          </a:p>
        </p:txBody>
      </p:sp>
      <p:pic>
        <p:nvPicPr>
          <p:cNvPr id="5" name="Picture 2"/>
          <p:cNvPicPr>
            <a:picLocks noChangeAspect="1" noChangeArrowheads="1"/>
          </p:cNvPicPr>
          <p:nvPr/>
        </p:nvPicPr>
        <p:blipFill>
          <a:blip r:embed="rId2"/>
          <a:srcRect/>
          <a:stretch>
            <a:fillRect/>
          </a:stretch>
        </p:blipFill>
        <p:spPr bwMode="auto">
          <a:xfrm>
            <a:off x="7879392" y="1808661"/>
            <a:ext cx="1518904" cy="14389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Unvan 1"/>
          <p:cNvSpPr>
            <a:spLocks noGrp="1"/>
          </p:cNvSpPr>
          <p:nvPr>
            <p:ph type="title"/>
          </p:nvPr>
        </p:nvSpPr>
        <p:spPr>
          <a:xfrm>
            <a:off x="2592388" y="623888"/>
            <a:ext cx="8912225" cy="1281112"/>
          </a:xfrm>
        </p:spPr>
        <p:txBody>
          <a:bodyPr/>
          <a:lstStyle/>
          <a:p>
            <a:pPr eaLnBrk="1" hangingPunct="1"/>
            <a:r>
              <a:rPr lang="tr-TR" dirty="0" smtClean="0">
                <a:solidFill>
                  <a:schemeClr val="tx1"/>
                </a:solidFill>
                <a:latin typeface="Times New Roman" pitchFamily="18" charset="0"/>
              </a:rPr>
              <a:t>Kavram Yanılgılarının Nedenleri</a:t>
            </a:r>
          </a:p>
        </p:txBody>
      </p:sp>
      <p:sp>
        <p:nvSpPr>
          <p:cNvPr id="36866" name="İçerik Yer Tutucusu 2"/>
          <p:cNvSpPr>
            <a:spLocks noGrp="1"/>
          </p:cNvSpPr>
          <p:nvPr>
            <p:ph idx="1"/>
          </p:nvPr>
        </p:nvSpPr>
        <p:spPr>
          <a:xfrm>
            <a:off x="804863" y="2133600"/>
            <a:ext cx="10699750" cy="4457700"/>
          </a:xfrm>
        </p:spPr>
        <p:txBody>
          <a:bodyPr/>
          <a:lstStyle/>
          <a:p>
            <a:pPr marL="457200" indent="-457200">
              <a:buFont typeface="+mj-lt"/>
              <a:buAutoNum type="arabicPeriod"/>
            </a:pPr>
            <a:r>
              <a:rPr lang="tr-TR" sz="2400" dirty="0" smtClean="0">
                <a:solidFill>
                  <a:schemeClr val="tx1"/>
                </a:solidFill>
                <a:latin typeface="Times New Roman" pitchFamily="18" charset="0"/>
              </a:rPr>
              <a:t> Öğrenci faktörleri : Ön bilgilerin eksikliği, önyargılar, motivasyon ve ilgi eksikliği, bilimsel konularda günlük konuşma dilinin kullanılması…</a:t>
            </a:r>
          </a:p>
          <a:p>
            <a:pPr marL="457200" indent="-457200">
              <a:buFont typeface="+mj-lt"/>
              <a:buAutoNum type="arabicPeriod"/>
            </a:pPr>
            <a:r>
              <a:rPr lang="tr-TR" sz="2400" dirty="0" smtClean="0">
                <a:solidFill>
                  <a:schemeClr val="tx1"/>
                </a:solidFill>
                <a:latin typeface="Times New Roman" pitchFamily="18" charset="0"/>
              </a:rPr>
              <a:t> Öğretmen faktörleri: Yetersiz konu bilgisi, detaylara fazla önem verme…</a:t>
            </a:r>
          </a:p>
          <a:p>
            <a:pPr marL="457200" indent="-457200">
              <a:buFont typeface="+mj-lt"/>
              <a:buAutoNum type="arabicPeriod"/>
            </a:pPr>
            <a:r>
              <a:rPr lang="tr-TR" sz="2400" dirty="0" smtClean="0">
                <a:solidFill>
                  <a:schemeClr val="tx1"/>
                </a:solidFill>
                <a:latin typeface="Times New Roman" pitchFamily="18" charset="0"/>
              </a:rPr>
              <a:t>Ders kitapları faktörleri : Öğretme sıralaması, hata ve yanlış bilgi içermesi,  şekil ve örneklerin eksikliği, konular arasında bağlantı eksikliği…</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p:cNvSpPr>
          <p:nvPr>
            <p:ph type="body" idx="4294967295"/>
          </p:nvPr>
        </p:nvSpPr>
        <p:spPr>
          <a:xfrm>
            <a:off x="2603500" y="1890713"/>
            <a:ext cx="8915400" cy="3886200"/>
          </a:xfrm>
        </p:spPr>
        <p:txBody>
          <a:bodyPr/>
          <a:lstStyle/>
          <a:p>
            <a:pPr algn="just">
              <a:buFont typeface="Wingdings 3" pitchFamily="18" charset="2"/>
              <a:buNone/>
            </a:pPr>
            <a:r>
              <a:rPr lang="tr-TR" sz="2400" dirty="0" smtClean="0">
                <a:solidFill>
                  <a:schemeClr val="tx1"/>
                </a:solidFill>
                <a:latin typeface="Times New Roman" pitchFamily="18" charset="0"/>
              </a:rPr>
              <a:t>		Birçok kavram yanılgısı  benzetmelerin gerçek açıklama gibi algılanmasından kaynaklanır. Örneğin, atom gözle görülemeyecek kadar küçük olduğundan atomun yapısı ilk kez anlatılırken güneş sistemine benzetilir veya somut bir model ile anlatılır. Aksi belirtilmez ise öğrenci atom ile güneş sistemi arasında bire bir ilişki kurabilir ve atomu güneş sisteminin küçültülmüş hali gibi düşünebilir, bu da onlarca kavram yanılgısına çanak tutar.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553" y="4312693"/>
            <a:ext cx="2457143" cy="2311596"/>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p:cNvSpPr>
          <p:nvPr>
            <p:ph type="body" idx="4294967295"/>
          </p:nvPr>
        </p:nvSpPr>
        <p:spPr>
          <a:xfrm>
            <a:off x="1360914" y="2133600"/>
            <a:ext cx="8915400" cy="3886200"/>
          </a:xfrm>
        </p:spPr>
        <p:txBody>
          <a:bodyPr/>
          <a:lstStyle/>
          <a:p>
            <a:pPr marL="0" indent="0">
              <a:buNone/>
            </a:pPr>
            <a:r>
              <a:rPr lang="tr-TR" sz="2400" dirty="0" smtClean="0">
                <a:solidFill>
                  <a:schemeClr val="tx1"/>
                </a:solidFill>
                <a:latin typeface="Times New Roman" pitchFamily="18" charset="0"/>
              </a:rPr>
              <a:t>		Birçok kavram yanılgısı ise derinliğine inmeyen yüzeysel açıklamalardan kaynaklanmaktadır. Örneğin periyodik cetveldeki </a:t>
            </a:r>
            <a:r>
              <a:rPr lang="tr-TR" sz="2400" i="1" dirty="0" smtClean="0">
                <a:solidFill>
                  <a:schemeClr val="tx1"/>
                </a:solidFill>
                <a:latin typeface="Times New Roman" pitchFamily="18" charset="0"/>
              </a:rPr>
              <a:t>IA</a:t>
            </a:r>
            <a:r>
              <a:rPr lang="tr-TR" sz="2400" dirty="0" smtClean="0">
                <a:solidFill>
                  <a:schemeClr val="tx1"/>
                </a:solidFill>
                <a:latin typeface="Times New Roman" pitchFamily="18" charset="0"/>
              </a:rPr>
              <a:t> grubu elementleri öğretilirken </a:t>
            </a:r>
            <a:r>
              <a:rPr lang="tr-TR" sz="2400" i="1" dirty="0" smtClean="0">
                <a:solidFill>
                  <a:schemeClr val="tx1"/>
                </a:solidFill>
                <a:latin typeface="Times New Roman" pitchFamily="18" charset="0"/>
              </a:rPr>
              <a:t>“</a:t>
            </a:r>
            <a:r>
              <a:rPr lang="tr-TR" sz="2400" b="1" i="1" dirty="0" smtClean="0">
                <a:solidFill>
                  <a:schemeClr val="tx1"/>
                </a:solidFill>
                <a:latin typeface="Times New Roman" pitchFamily="18" charset="0"/>
              </a:rPr>
              <a:t>H</a:t>
            </a:r>
            <a:r>
              <a:rPr lang="tr-TR" sz="2400" i="1" dirty="0" smtClean="0">
                <a:solidFill>
                  <a:schemeClr val="tx1"/>
                </a:solidFill>
                <a:latin typeface="Times New Roman" pitchFamily="18" charset="0"/>
              </a:rPr>
              <a:t>aydarpaşa </a:t>
            </a:r>
            <a:r>
              <a:rPr lang="tr-TR" sz="2400" b="1" i="1" dirty="0" smtClean="0">
                <a:solidFill>
                  <a:schemeClr val="tx1"/>
                </a:solidFill>
                <a:latin typeface="Times New Roman" pitchFamily="18" charset="0"/>
              </a:rPr>
              <a:t>Li</a:t>
            </a:r>
            <a:r>
              <a:rPr lang="tr-TR" sz="2400" i="1" dirty="0" smtClean="0">
                <a:solidFill>
                  <a:schemeClr val="tx1"/>
                </a:solidFill>
                <a:latin typeface="Times New Roman" pitchFamily="18" charset="0"/>
              </a:rPr>
              <a:t>sesinin </a:t>
            </a:r>
            <a:r>
              <a:rPr lang="tr-TR" sz="2400" b="1" i="1" dirty="0" smtClean="0">
                <a:solidFill>
                  <a:schemeClr val="tx1"/>
                </a:solidFill>
                <a:latin typeface="Times New Roman" pitchFamily="18" charset="0"/>
              </a:rPr>
              <a:t>Na</a:t>
            </a:r>
            <a:r>
              <a:rPr lang="tr-TR" sz="2400" i="1" dirty="0" smtClean="0">
                <a:solidFill>
                  <a:schemeClr val="tx1"/>
                </a:solidFill>
                <a:latin typeface="Times New Roman" pitchFamily="18" charset="0"/>
              </a:rPr>
              <a:t>nkör </a:t>
            </a:r>
            <a:r>
              <a:rPr lang="tr-TR" sz="2400" b="1" i="1" dirty="0" smtClean="0">
                <a:solidFill>
                  <a:schemeClr val="tx1"/>
                </a:solidFill>
                <a:latin typeface="Times New Roman" pitchFamily="18" charset="0"/>
              </a:rPr>
              <a:t>K</a:t>
            </a:r>
            <a:r>
              <a:rPr lang="tr-TR" sz="2400" i="1" dirty="0" smtClean="0">
                <a:solidFill>
                  <a:schemeClr val="tx1"/>
                </a:solidFill>
                <a:latin typeface="Times New Roman" pitchFamily="18" charset="0"/>
              </a:rPr>
              <a:t>imyacısı </a:t>
            </a:r>
            <a:r>
              <a:rPr lang="tr-TR" sz="2400" b="1" i="1" dirty="0" err="1" smtClean="0">
                <a:solidFill>
                  <a:schemeClr val="tx1"/>
                </a:solidFill>
                <a:latin typeface="Times New Roman" pitchFamily="18" charset="0"/>
              </a:rPr>
              <a:t>R</a:t>
            </a:r>
            <a:r>
              <a:rPr lang="tr-TR" sz="2400" i="1" dirty="0" err="1" smtClean="0">
                <a:solidFill>
                  <a:schemeClr val="tx1"/>
                </a:solidFill>
                <a:latin typeface="Times New Roman" pitchFamily="18" charset="0"/>
              </a:rPr>
              <a:t>a</a:t>
            </a:r>
            <a:r>
              <a:rPr lang="tr-TR" sz="2400" b="1" i="1" dirty="0" err="1" smtClean="0">
                <a:solidFill>
                  <a:schemeClr val="tx1"/>
                </a:solidFill>
                <a:latin typeface="Times New Roman" pitchFamily="18" charset="0"/>
              </a:rPr>
              <a:t>b</a:t>
            </a:r>
            <a:r>
              <a:rPr lang="tr-TR" sz="2400" i="1" dirty="0" err="1" smtClean="0">
                <a:solidFill>
                  <a:schemeClr val="tx1"/>
                </a:solidFill>
                <a:latin typeface="Times New Roman" pitchFamily="18" charset="0"/>
              </a:rPr>
              <a:t>ianın</a:t>
            </a:r>
            <a:r>
              <a:rPr lang="tr-TR" sz="2400" i="1" dirty="0" smtClean="0">
                <a:solidFill>
                  <a:schemeClr val="tx1"/>
                </a:solidFill>
                <a:latin typeface="Times New Roman" pitchFamily="18" charset="0"/>
              </a:rPr>
              <a:t> </a:t>
            </a:r>
            <a:r>
              <a:rPr lang="tr-TR" sz="2400" b="1" i="1" dirty="0" smtClean="0">
                <a:solidFill>
                  <a:schemeClr val="tx1"/>
                </a:solidFill>
                <a:latin typeface="Times New Roman" pitchFamily="18" charset="0"/>
              </a:rPr>
              <a:t>C</a:t>
            </a:r>
            <a:r>
              <a:rPr lang="tr-TR" sz="2400" i="1" dirty="0" smtClean="0">
                <a:solidFill>
                  <a:schemeClr val="tx1"/>
                </a:solidFill>
                <a:latin typeface="Times New Roman" pitchFamily="18" charset="0"/>
              </a:rPr>
              <a:t>e</a:t>
            </a:r>
            <a:r>
              <a:rPr lang="tr-TR" sz="2400" b="1" i="1" dirty="0" smtClean="0">
                <a:solidFill>
                  <a:schemeClr val="tx1"/>
                </a:solidFill>
                <a:latin typeface="Times New Roman" pitchFamily="18" charset="0"/>
              </a:rPr>
              <a:t>s</a:t>
            </a:r>
            <a:r>
              <a:rPr lang="tr-TR" sz="2400" i="1" dirty="0" smtClean="0">
                <a:solidFill>
                  <a:schemeClr val="tx1"/>
                </a:solidFill>
                <a:latin typeface="Times New Roman" pitchFamily="18" charset="0"/>
              </a:rPr>
              <a:t>edini </a:t>
            </a:r>
            <a:r>
              <a:rPr lang="tr-TR" sz="2400" b="1" i="1" dirty="0" smtClean="0">
                <a:solidFill>
                  <a:schemeClr val="tx1"/>
                </a:solidFill>
                <a:latin typeface="Times New Roman" pitchFamily="18" charset="0"/>
              </a:rPr>
              <a:t>F</a:t>
            </a:r>
            <a:r>
              <a:rPr lang="tr-TR" sz="2400" i="1" dirty="0" smtClean="0">
                <a:solidFill>
                  <a:schemeClr val="tx1"/>
                </a:solidFill>
                <a:latin typeface="Times New Roman" pitchFamily="18" charset="0"/>
              </a:rPr>
              <a:t>ı</a:t>
            </a:r>
            <a:r>
              <a:rPr lang="tr-TR" sz="2400" b="1" i="1" dirty="0" smtClean="0">
                <a:solidFill>
                  <a:schemeClr val="tx1"/>
                </a:solidFill>
                <a:latin typeface="Times New Roman" pitchFamily="18" charset="0"/>
              </a:rPr>
              <a:t>r</a:t>
            </a:r>
            <a:r>
              <a:rPr lang="tr-TR" sz="2400" i="1" dirty="0" smtClean="0">
                <a:solidFill>
                  <a:schemeClr val="tx1"/>
                </a:solidFill>
                <a:latin typeface="Times New Roman" pitchFamily="18" charset="0"/>
              </a:rPr>
              <a:t>lattı”</a:t>
            </a:r>
            <a:r>
              <a:rPr lang="tr-TR" sz="2400" dirty="0" smtClean="0">
                <a:solidFill>
                  <a:schemeClr val="tx1"/>
                </a:solidFill>
                <a:latin typeface="Times New Roman" pitchFamily="18" charset="0"/>
              </a:rPr>
              <a:t> ibaresi kullanılarak ezberletilmesi. </a:t>
            </a: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62823" y="450377"/>
            <a:ext cx="1142574" cy="6161786"/>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p:cNvSpPr>
          <p:nvPr>
            <p:ph type="body" idx="4294967295"/>
          </p:nvPr>
        </p:nvSpPr>
        <p:spPr>
          <a:xfrm>
            <a:off x="1530679" y="1321418"/>
            <a:ext cx="10456882" cy="5079381"/>
          </a:xfrm>
        </p:spPr>
        <p:txBody>
          <a:bodyPr/>
          <a:lstStyle/>
          <a:p>
            <a:pPr algn="just" eaLnBrk="1" hangingPunct="1">
              <a:buFont typeface="Wingdings 3" pitchFamily="18" charset="2"/>
              <a:buNone/>
            </a:pPr>
            <a:r>
              <a:rPr lang="tr-TR" sz="2400" dirty="0" smtClean="0">
                <a:solidFill>
                  <a:schemeClr val="tx1"/>
                </a:solidFill>
                <a:latin typeface="Times New Roman" pitchFamily="18" charset="0"/>
              </a:rPr>
              <a:t>			</a:t>
            </a:r>
            <a:r>
              <a:rPr lang="tr-TR" sz="2400" dirty="0">
                <a:solidFill>
                  <a:schemeClr val="tx1"/>
                </a:solidFill>
                <a:latin typeface="Times New Roman" pitchFamily="18" charset="0"/>
              </a:rPr>
              <a:t>Ö</a:t>
            </a:r>
            <a:r>
              <a:rPr lang="tr-TR" sz="2400" dirty="0" smtClean="0">
                <a:solidFill>
                  <a:schemeClr val="tx1"/>
                </a:solidFill>
                <a:latin typeface="Times New Roman" pitchFamily="18" charset="0"/>
              </a:rPr>
              <a:t>ğretmenlere kavram yanılgılarının giderilmesinde önemli görevler düşmektedir. Öğretmenler, öğrencilerdeki bu kavram yanılgılarını düzeltmeye kalkışmadan önce onların zihnindeki yanlış kavramlarla yüzleşmelerini sağlamalıdır. Bu bir anda olmaz, bir süreci gerektirir, bu süreçte öğretmenler tarafından yapılması gerekenler: </a:t>
            </a:r>
          </a:p>
          <a:p>
            <a:r>
              <a:rPr lang="tr-TR" sz="2400" dirty="0">
                <a:solidFill>
                  <a:schemeClr val="tx1"/>
                </a:solidFill>
                <a:latin typeface="Times New Roman" pitchFamily="18" charset="0"/>
              </a:rPr>
              <a:t>Öğrencilerin kavram yanılgıları tespit edilmelidir. </a:t>
            </a:r>
          </a:p>
          <a:p>
            <a:r>
              <a:rPr lang="tr-TR" sz="2400" dirty="0">
                <a:solidFill>
                  <a:schemeClr val="tx1"/>
                </a:solidFill>
                <a:latin typeface="Times New Roman" pitchFamily="18" charset="0"/>
              </a:rPr>
              <a:t>Öğrenciler arasında bir tartışma ortamı yaratılarak sahip oldukları kavram yanılgıları ile yüzleşmeleri sağlanmalıdır. </a:t>
            </a:r>
          </a:p>
          <a:p>
            <a:r>
              <a:rPr lang="tr-TR" sz="2400" dirty="0">
                <a:solidFill>
                  <a:schemeClr val="tx1"/>
                </a:solidFill>
                <a:latin typeface="Times New Roman" pitchFamily="18" charset="0"/>
              </a:rPr>
              <a:t>Bilimsel yaklaşım ve modellerle öğrencilere bilgilerin yeniden yapılandırılması ve özümsenmesi için yardımcı olunmalıdır. </a:t>
            </a:r>
          </a:p>
          <a:p>
            <a:pPr algn="just" eaLnBrk="1" hangingPunct="1">
              <a:buFont typeface="Wingdings 3" pitchFamily="18" charset="2"/>
              <a:buNone/>
            </a:pPr>
            <a:endParaRPr lang="tr-TR" sz="2400" dirty="0" smtClean="0">
              <a:solidFill>
                <a:schemeClr val="tx1"/>
              </a:solidFill>
              <a:latin typeface="Times New Roman" pitchFamily="18" charset="0"/>
            </a:endParaRPr>
          </a:p>
          <a:p>
            <a:endParaRPr lang="tr-TR" dirty="0" smtClean="0"/>
          </a:p>
        </p:txBody>
      </p:sp>
      <p:sp>
        <p:nvSpPr>
          <p:cNvPr id="2" name="Dikdörtgen 1"/>
          <p:cNvSpPr/>
          <p:nvPr/>
        </p:nvSpPr>
        <p:spPr>
          <a:xfrm>
            <a:off x="1801221" y="644241"/>
            <a:ext cx="8816453" cy="584775"/>
          </a:xfrm>
          <a:prstGeom prst="rect">
            <a:avLst/>
          </a:prstGeom>
        </p:spPr>
        <p:txBody>
          <a:bodyPr wrap="square">
            <a:spAutoFit/>
          </a:bodyPr>
          <a:lstStyle/>
          <a:p>
            <a:r>
              <a:rPr lang="tr-TR" sz="3200" b="1" dirty="0">
                <a:latin typeface="Times New Roman" pitchFamily="18" charset="0"/>
              </a:rPr>
              <a:t>Kavram Yanılgılarının Giderilmesi İçin</a:t>
            </a:r>
            <a:endParaRPr lang="tr-TR" sz="3200" dirty="0"/>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1027</TotalTime>
  <Words>188</Words>
  <Application>Microsoft Office PowerPoint</Application>
  <PresentationFormat>Geniş ekran</PresentationFormat>
  <Paragraphs>31</Paragraphs>
  <Slides>10</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10</vt:i4>
      </vt:variant>
    </vt:vector>
  </HeadingPairs>
  <TitlesOfParts>
    <vt:vector size="19" baseType="lpstr">
      <vt:lpstr>Arial</vt:lpstr>
      <vt:lpstr>Calibri</vt:lpstr>
      <vt:lpstr>Californian FB</vt:lpstr>
      <vt:lpstr>Century Gothic</vt:lpstr>
      <vt:lpstr>Times New Roman</vt:lpstr>
      <vt:lpstr>Wingdings</vt:lpstr>
      <vt:lpstr>Wingdings 3</vt:lpstr>
      <vt:lpstr>Duman</vt:lpstr>
      <vt:lpstr>İyon</vt:lpstr>
      <vt:lpstr>KAVRAM NEDİR?</vt:lpstr>
      <vt:lpstr>PowerPoint Sunusu</vt:lpstr>
      <vt:lpstr>  KAVRAM YANILGISI</vt:lpstr>
      <vt:lpstr>PowerPoint Sunusu</vt:lpstr>
      <vt:lpstr>PowerPoint Sunusu</vt:lpstr>
      <vt:lpstr>Kavram Yanılgılarının Nedenleri</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Sümeyye Öztürk</dc:creator>
  <cp:lastModifiedBy>Windows Kullanıcısı</cp:lastModifiedBy>
  <cp:revision>54</cp:revision>
  <dcterms:created xsi:type="dcterms:W3CDTF">2014-11-11T17:48:03Z</dcterms:created>
  <dcterms:modified xsi:type="dcterms:W3CDTF">2018-02-18T10:54:08Z</dcterms:modified>
</cp:coreProperties>
</file>