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6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zersenyurt.net/dersler/guc/GUC_ELO_DERS_04.pdf" TargetMode="External"/><Relationship Id="rId2" Type="http://schemas.openxmlformats.org/officeDocument/2006/relationships/hyperlink" Target="http://sindirgi.balikesir.edu.tr/dersnotu/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1 fazlı yarım, tam , kontrollü ve kontrolsüz devre tasarımları ve örnek </a:t>
            </a:r>
            <a:r>
              <a:rPr lang="tr-TR" dirty="0" smtClean="0"/>
              <a:t>uygulamalar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205 GÜÇ ELEKTRONİĞİ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 FAZLI YARIM DALGA KONTROLSÜZ DOĞRULTUCU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8461" y="1942240"/>
            <a:ext cx="3867150" cy="2448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611" y="1942240"/>
            <a:ext cx="3634449" cy="244800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460837" y="5214776"/>
            <a:ext cx="97058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ekilde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fazlı yarım dalga kontrolsüz doğrultucu devre bağlantısı görülmektedir. Bu devrenin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omik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(R) yükte çalışmasını gösteren temel dalga şekilleri ise şekilde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verilmiştir[2].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511846" y="4660135"/>
            <a:ext cx="6389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fazlı yarım dalga kontrolsüz doğrultucu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omik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)[1]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50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FORMÜLLER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2372" y="1836047"/>
            <a:ext cx="2894357" cy="40227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9550" y="1835246"/>
            <a:ext cx="2880000" cy="402352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9550" y="1835246"/>
            <a:ext cx="3131679" cy="402352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3058153" y="5858772"/>
            <a:ext cx="5731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fazlı yarım dalga kontrolsüz doğrultucu (</a:t>
            </a:r>
            <a:r>
              <a:rPr lang="tr-TR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omik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)[1]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85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 FAZLI YARIM DALGA KONTROLSÜZ DOĞRULTUCU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897" y="2049769"/>
            <a:ext cx="4019550" cy="24479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447" y="2049769"/>
            <a:ext cx="3971599" cy="244792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175388" y="4810103"/>
            <a:ext cx="6026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fazlı yarım dalga kontrolsüz doğrultucu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endüktif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)[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1]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87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 FAZLI YARIM DALGA KONTROLSÜZ DOĞRULTUCU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Bu yüklere verilebilecek en önemli örnek elektrik motorlarıdır. Elektrik motorları içerdikleri bobinler ve bu bobinlerin dirençleri nedeniyle </a:t>
            </a:r>
            <a:r>
              <a:rPr lang="tr-TR" sz="2600" dirty="0" err="1"/>
              <a:t>endüktif</a:t>
            </a:r>
            <a:r>
              <a:rPr lang="tr-TR" sz="2600" dirty="0"/>
              <a:t> + </a:t>
            </a:r>
            <a:r>
              <a:rPr lang="tr-TR" sz="2600" dirty="0" err="1"/>
              <a:t>rezistif</a:t>
            </a:r>
            <a:r>
              <a:rPr lang="tr-TR" sz="2600" dirty="0"/>
              <a:t> (L+R) </a:t>
            </a:r>
            <a:r>
              <a:rPr lang="tr-TR" sz="2600" dirty="0" smtClean="0"/>
              <a:t>durumundadırlar[2].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87752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 FAZLI YARIM DALGA KONTROLLÜ DOĞRULTUCU (OMİK YÜKTE)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3924" y="2098025"/>
            <a:ext cx="3600450" cy="25717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4374" y="2098025"/>
            <a:ext cx="4037930" cy="257175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2855898" y="5030440"/>
            <a:ext cx="5602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fazlı yarım dalga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kontrollü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doğrultucu (</a:t>
            </a:r>
            <a:r>
              <a:rPr lang="tr-TR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omik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)[1]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34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 FAZLI YARIM DALGA KONTROLLÜ DOĞRULTUCU (OMİK YÜKTE)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443" y="1835244"/>
            <a:ext cx="2748862" cy="40227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305" y="1835244"/>
            <a:ext cx="2863130" cy="40227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9435" y="1835245"/>
            <a:ext cx="2908453" cy="4022725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3118323" y="5857969"/>
            <a:ext cx="5602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fazlı yarım dalga kontrollü doğrultucu (</a:t>
            </a:r>
            <a:r>
              <a:rPr lang="tr-TR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omik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)[1]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23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 FAZLI YARIM DALGA KONTROLLÜ DOĞRULTUCU </a:t>
            </a:r>
            <a:r>
              <a:rPr lang="tr-TR" dirty="0" smtClean="0"/>
              <a:t>(ENDÜKTİF </a:t>
            </a:r>
            <a:r>
              <a:rPr lang="tr-TR" dirty="0"/>
              <a:t>YÜKTE)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5407" y="1968864"/>
            <a:ext cx="4018555" cy="29622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962" y="1968864"/>
            <a:ext cx="3561050" cy="296227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325072" y="5162643"/>
            <a:ext cx="5897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fazlı yarım dalga kontrollü doğrultucu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endüktif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)[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1]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34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http://sindirgi.balikesir.edu.tr/dersnotu/1.pdf</a:t>
            </a:r>
            <a:r>
              <a:rPr lang="tr-TR" dirty="0"/>
              <a:t> (</a:t>
            </a:r>
            <a:r>
              <a:rPr lang="tr-TR" dirty="0"/>
              <a:t>Erişim tar: </a:t>
            </a:r>
            <a:r>
              <a:rPr lang="tr-TR" dirty="0" smtClean="0"/>
              <a:t>21.11.2017</a:t>
            </a:r>
            <a:r>
              <a:rPr lang="tr-TR" dirty="0" smtClean="0"/>
              <a:t>)</a:t>
            </a:r>
          </a:p>
          <a:p>
            <a:r>
              <a:rPr lang="tr-TR" dirty="0"/>
              <a:t>[2] </a:t>
            </a:r>
            <a:r>
              <a:rPr lang="tr-TR" dirty="0">
                <a:hlinkClick r:id="rId3"/>
              </a:rPr>
              <a:t>http://</a:t>
            </a:r>
            <a:r>
              <a:rPr lang="tr-TR" dirty="0" smtClean="0">
                <a:hlinkClick r:id="rId3"/>
              </a:rPr>
              <a:t>www.ozersenyurt.net/dersler/guc/GUC_ELO_DERS_04.pdf</a:t>
            </a:r>
            <a:r>
              <a:rPr lang="tr-TR" dirty="0" smtClean="0"/>
              <a:t> </a:t>
            </a:r>
            <a:r>
              <a:rPr lang="tr-TR" dirty="0"/>
              <a:t>(Erişim tar: 21.11.2017)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1729</TotalTime>
  <Words>244</Words>
  <Application>Microsoft Office PowerPoint</Application>
  <PresentationFormat>Geniş ekran</PresentationFormat>
  <Paragraphs>25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Geçmişe bakış</vt:lpstr>
      <vt:lpstr>1 fazlı yarım, tam , kontrollü ve kontrolsüz devre tasarımları ve örnek uygulamalar</vt:lpstr>
      <vt:lpstr>1 FAZLI YARIM DALGA KONTROLSÜZ DOĞRULTUCU</vt:lpstr>
      <vt:lpstr>FORMÜLLER</vt:lpstr>
      <vt:lpstr>1 FAZLI YARIM DALGA KONTROLSÜZ DOĞRULTUCU</vt:lpstr>
      <vt:lpstr>1 FAZLI YARIM DALGA KONTROLSÜZ DOĞRULTUCU</vt:lpstr>
      <vt:lpstr>1 FAZLI YARIM DALGA KONTROLLÜ DOĞRULTUCU (OMİK YÜKTE)</vt:lpstr>
      <vt:lpstr>1 FAZLI YARIM DALGA KONTROLLÜ DOĞRULTUCU (OMİK YÜKTE)</vt:lpstr>
      <vt:lpstr>1 FAZLI YARIM DALGA KONTROLLÜ DOĞRULTUCU (ENDÜKTİF YÜKTE)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96</cp:revision>
  <dcterms:created xsi:type="dcterms:W3CDTF">2017-11-14T11:12:27Z</dcterms:created>
  <dcterms:modified xsi:type="dcterms:W3CDTF">2017-11-21T21:21:28Z</dcterms:modified>
</cp:coreProperties>
</file>