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66" r:id="rId10"/>
    <p:sldId id="267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C77D"/>
    <a:srgbClr val="204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5" autoAdjust="0"/>
    <p:restoredTop sz="96433" autoAdjust="0"/>
  </p:normalViewPr>
  <p:slideViewPr>
    <p:cSldViewPr snapToGrid="0">
      <p:cViewPr varScale="1">
        <p:scale>
          <a:sx n="87" d="100"/>
          <a:sy n="87" d="100"/>
        </p:scale>
        <p:origin x="64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3200" b="0" spc="-5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1800" cap="all" spc="20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dirty="0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91" y="826686"/>
            <a:ext cx="1527835" cy="1527835"/>
          </a:xfrm>
          <a:prstGeom prst="rect">
            <a:avLst/>
          </a:prstGeom>
        </p:spPr>
      </p:pic>
      <p:sp>
        <p:nvSpPr>
          <p:cNvPr id="12" name="Metin kutusu 11"/>
          <p:cNvSpPr txBox="1"/>
          <p:nvPr userDrawn="1"/>
        </p:nvSpPr>
        <p:spPr>
          <a:xfrm>
            <a:off x="3929604" y="1051995"/>
            <a:ext cx="51884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Ankara Üniversitesi</a:t>
            </a:r>
          </a:p>
          <a:p>
            <a:pPr algn="ctr"/>
            <a:r>
              <a:rPr lang="tr-TR" sz="3200" b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Nallıhan</a:t>
            </a:r>
            <a:r>
              <a:rPr lang="tr-TR" sz="3200" b="0" baseline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Meslek Yüksekokulu</a:t>
            </a:r>
            <a:endParaRPr lang="tr-TR" sz="3200" b="0" dirty="0">
              <a:solidFill>
                <a:srgbClr val="2047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1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21.11.2017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687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21.11.2017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1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575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600" b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20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62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21.11.2017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98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21.11.2017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1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21.11.2017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962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21.11.2017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92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192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21.11.2017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02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78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rgbClr val="204788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zersenyurt.net/dersler/guc/GUC_ELO_DERS_04.pdf" TargetMode="External"/><Relationship Id="rId2" Type="http://schemas.openxmlformats.org/officeDocument/2006/relationships/hyperlink" Target="http://sindirgi.balikesir.edu.tr/dersnotu/1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1 fazlı yarım, tam , kontrollü ve kontrolsüz devre tasarımları ve örnek </a:t>
            </a:r>
            <a:r>
              <a:rPr lang="tr-TR" dirty="0" smtClean="0"/>
              <a:t>uygulamalar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NET 205 GÜÇ ELEKTRONİĞİ</a:t>
            </a:r>
            <a:endParaRPr lang="tr-TR" dirty="0"/>
          </a:p>
          <a:p>
            <a:r>
              <a:rPr lang="tr-TR" dirty="0" err="1"/>
              <a:t>Öğr</a:t>
            </a:r>
            <a:r>
              <a:rPr lang="tr-TR" dirty="0"/>
              <a:t>. Gör. Taner DİNDAR</a:t>
            </a:r>
          </a:p>
        </p:txBody>
      </p:sp>
    </p:spTree>
    <p:extLst>
      <p:ext uri="{BB962C8B-B14F-4D97-AF65-F5344CB8AC3E}">
        <p14:creationId xmlns:p14="http://schemas.microsoft.com/office/powerpoint/2010/main" val="27590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DİNLEDİĞİNİZ İÇİN TEŞEKKÜRLER…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>
                <a:solidFill>
                  <a:schemeClr val="bg1"/>
                </a:solidFill>
              </a:rPr>
              <a:t>(1791 </a:t>
            </a:r>
            <a:r>
              <a:rPr lang="tr-TR" b="1" dirty="0">
                <a:solidFill>
                  <a:schemeClr val="bg1"/>
                </a:solidFill>
              </a:rPr>
              <a:t>- 1867)</a:t>
            </a:r>
            <a:br>
              <a:rPr lang="tr-TR" b="1" dirty="0">
                <a:solidFill>
                  <a:schemeClr val="bg1"/>
                </a:solidFill>
              </a:rPr>
            </a:br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079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 FAZLI YARIM DALGA KONTROLSÜZ DOĞRULTUCU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8461" y="1942240"/>
            <a:ext cx="3867150" cy="2448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611" y="1942240"/>
            <a:ext cx="3634449" cy="244800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460837" y="5214776"/>
            <a:ext cx="97058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tr-TR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ekilde </a:t>
            </a:r>
            <a:r>
              <a:rPr lang="tr-TR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fazlı yarım dalga kontrolsüz doğrultucu devre bağlantısı görülmektedir. Bu devrenin </a:t>
            </a:r>
            <a:r>
              <a:rPr lang="tr-TR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omik</a:t>
            </a:r>
            <a:r>
              <a:rPr lang="tr-TR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(R) yükte çalışmasını gösteren temel dalga şekilleri ise şekilde </a:t>
            </a:r>
            <a:r>
              <a:rPr lang="tr-TR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verilmiştir[2].</a:t>
            </a:r>
            <a:endParaRPr lang="tr-TR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511846" y="4660135"/>
            <a:ext cx="6389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 1. </a:t>
            </a:r>
            <a:r>
              <a:rPr lang="tr-TR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fazlı yarım dalga kontrolsüz doğrultucu </a:t>
            </a:r>
            <a:r>
              <a:rPr lang="tr-TR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omik</a:t>
            </a:r>
            <a:r>
              <a:rPr lang="tr-TR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)[1]</a:t>
            </a:r>
            <a:endParaRPr lang="tr-TR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50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FORMÜLLER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2372" y="1836047"/>
            <a:ext cx="2894357" cy="40227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550" y="1835246"/>
            <a:ext cx="2880000" cy="402352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550" y="1835246"/>
            <a:ext cx="3131679" cy="4023526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3058153" y="5858772"/>
            <a:ext cx="5731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 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tr-TR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fazlı yarım dalga kontrolsüz doğrultucu (</a:t>
            </a:r>
            <a:r>
              <a:rPr lang="tr-TR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omik</a:t>
            </a:r>
            <a:r>
              <a:rPr lang="tr-TR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)[1]</a:t>
            </a:r>
            <a:endParaRPr lang="tr-TR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5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 FAZLI YARIM DALGA KONTROLSÜZ DOĞRULTUCU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897" y="2049769"/>
            <a:ext cx="4019550" cy="24479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447" y="2049769"/>
            <a:ext cx="3971599" cy="244792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175388" y="4810103"/>
            <a:ext cx="6026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 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tr-TR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fazlı yarım dalga kontrolsüz doğrultucu 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endüktif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)[</a:t>
            </a:r>
            <a:r>
              <a:rPr lang="tr-TR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1]</a:t>
            </a:r>
            <a:endParaRPr lang="tr-TR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87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 FAZLI YARIM DALGA KONTROLSÜZ DOĞRULTUCU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600" dirty="0"/>
              <a:t>Bu yüklere verilebilecek en önemli örnek elektrik motorlarıdır. Elektrik motorları içerdikleri bobinler ve bu bobinlerin dirençleri nedeniyle </a:t>
            </a:r>
            <a:r>
              <a:rPr lang="tr-TR" sz="2600" dirty="0" err="1"/>
              <a:t>endüktif</a:t>
            </a:r>
            <a:r>
              <a:rPr lang="tr-TR" sz="2600" dirty="0"/>
              <a:t> + </a:t>
            </a:r>
            <a:r>
              <a:rPr lang="tr-TR" sz="2600" dirty="0" err="1"/>
              <a:t>rezistif</a:t>
            </a:r>
            <a:r>
              <a:rPr lang="tr-TR" sz="2600" dirty="0"/>
              <a:t> (L+R) </a:t>
            </a:r>
            <a:r>
              <a:rPr lang="tr-TR" sz="2600" dirty="0" smtClean="0"/>
              <a:t>durumundadırlar[2].</a:t>
            </a:r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187752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 FAZLI YARIM DALGA KONTROLLÜ DOĞRULTUCU (OMİK YÜKTE)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924" y="2098025"/>
            <a:ext cx="3600450" cy="25717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374" y="2098025"/>
            <a:ext cx="4037930" cy="257175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855898" y="5030440"/>
            <a:ext cx="5602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 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tr-TR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fazlı yarım dalga 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kontrollü </a:t>
            </a:r>
            <a:r>
              <a:rPr lang="tr-TR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doğrultucu (</a:t>
            </a:r>
            <a:r>
              <a:rPr lang="tr-TR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omik</a:t>
            </a:r>
            <a:r>
              <a:rPr lang="tr-TR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)[1]</a:t>
            </a:r>
            <a:endParaRPr lang="tr-TR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 FAZLI YARIM DALGA KONTROLLÜ DOĞRULTUCU (OMİK YÜKTE)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443" y="1835244"/>
            <a:ext cx="2748862" cy="40227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305" y="1835244"/>
            <a:ext cx="2863130" cy="40227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435" y="1835245"/>
            <a:ext cx="2908453" cy="4022725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3118323" y="5857969"/>
            <a:ext cx="5602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 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tr-TR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fazlı yarım dalga kontrollü doğrultucu (</a:t>
            </a:r>
            <a:r>
              <a:rPr lang="tr-TR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omik</a:t>
            </a:r>
            <a:r>
              <a:rPr lang="tr-TR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)[1]</a:t>
            </a:r>
            <a:endParaRPr lang="tr-TR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3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 FAZLI YARIM DALGA KONTROLLÜ DOĞRULTUCU </a:t>
            </a:r>
            <a:r>
              <a:rPr lang="tr-TR" dirty="0" smtClean="0"/>
              <a:t>(ENDÜKTİF </a:t>
            </a:r>
            <a:r>
              <a:rPr lang="tr-TR" dirty="0"/>
              <a:t>YÜKTE)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5407" y="1968864"/>
            <a:ext cx="4018555" cy="29622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962" y="1968864"/>
            <a:ext cx="3561050" cy="2962275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325072" y="5162643"/>
            <a:ext cx="5897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 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tr-TR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fazlı yarım dalga kontrollü doğrultucu 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endüktif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)[</a:t>
            </a:r>
            <a:r>
              <a:rPr lang="tr-TR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1]</a:t>
            </a:r>
            <a:endParaRPr lang="tr-TR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4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[</a:t>
            </a:r>
            <a:r>
              <a:rPr lang="tr-TR" dirty="0" smtClean="0"/>
              <a:t>1]</a:t>
            </a:r>
            <a:r>
              <a:rPr lang="tr-TR" dirty="0"/>
              <a:t> </a:t>
            </a:r>
            <a:r>
              <a:rPr lang="tr-TR" dirty="0">
                <a:hlinkClick r:id="rId2"/>
              </a:rPr>
              <a:t>http://sindirgi.balikesir.edu.tr/dersnotu/1.pdf</a:t>
            </a:r>
            <a:r>
              <a:rPr lang="tr-TR" dirty="0"/>
              <a:t> (</a:t>
            </a:r>
            <a:r>
              <a:rPr lang="tr-TR" dirty="0"/>
              <a:t>Erişim tar: </a:t>
            </a:r>
            <a:r>
              <a:rPr lang="tr-TR" dirty="0" smtClean="0"/>
              <a:t>21.11.2017</a:t>
            </a:r>
            <a:r>
              <a:rPr lang="tr-TR" dirty="0" smtClean="0"/>
              <a:t>)</a:t>
            </a:r>
          </a:p>
          <a:p>
            <a:r>
              <a:rPr lang="tr-TR" dirty="0"/>
              <a:t>[2] </a:t>
            </a:r>
            <a:r>
              <a:rPr lang="tr-TR" dirty="0">
                <a:hlinkClick r:id="rId3"/>
              </a:rPr>
              <a:t>http://</a:t>
            </a:r>
            <a:r>
              <a:rPr lang="tr-TR" dirty="0" smtClean="0">
                <a:hlinkClick r:id="rId3"/>
              </a:rPr>
              <a:t>www.ozersenyurt.net/dersler/guc/GUC_ELO_DERS_04.pdf</a:t>
            </a:r>
            <a:r>
              <a:rPr lang="tr-TR" dirty="0" smtClean="0"/>
              <a:t> </a:t>
            </a:r>
            <a:r>
              <a:rPr lang="tr-TR" dirty="0"/>
              <a:t>(Erişim tar: 21.11.2017)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23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eçmişe bakış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1729</TotalTime>
  <Words>244</Words>
  <Application>Microsoft Office PowerPoint</Application>
  <PresentationFormat>Geniş ekran</PresentationFormat>
  <Paragraphs>25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Calibri</vt:lpstr>
      <vt:lpstr>Times New Roman</vt:lpstr>
      <vt:lpstr>Geçmişe bakış</vt:lpstr>
      <vt:lpstr>1 fazlı yarım, tam , kontrollü ve kontrolsüz devre tasarımları ve örnek uygulamalar</vt:lpstr>
      <vt:lpstr>1 FAZLI YARIM DALGA KONTROLSÜZ DOĞRULTUCU</vt:lpstr>
      <vt:lpstr>FORMÜLLER</vt:lpstr>
      <vt:lpstr>1 FAZLI YARIM DALGA KONTROLSÜZ DOĞRULTUCU</vt:lpstr>
      <vt:lpstr>1 FAZLI YARIM DALGA KONTROLSÜZ DOĞRULTUCU</vt:lpstr>
      <vt:lpstr>1 FAZLI YARIM DALGA KONTROLLÜ DOĞRULTUCU (OMİK YÜKTE)</vt:lpstr>
      <vt:lpstr>1 FAZLI YARIM DALGA KONTROLLÜ DOĞRULTUCU (OMİK YÜKTE)</vt:lpstr>
      <vt:lpstr>1 FAZLI YARIM DALGA KONTROLLÜ DOĞRULTUCU (ENDÜKTİF YÜKTE)</vt:lpstr>
      <vt:lpstr>KAYNAKLAR</vt:lpstr>
      <vt:lpstr>DİNLEDİĞİNİZ İÇİN TEŞEKKÜRLER…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HAFTA KONU</dc:title>
  <dc:creator>ufuk</dc:creator>
  <cp:lastModifiedBy>Taner</cp:lastModifiedBy>
  <cp:revision>96</cp:revision>
  <dcterms:created xsi:type="dcterms:W3CDTF">2017-11-14T11:12:27Z</dcterms:created>
  <dcterms:modified xsi:type="dcterms:W3CDTF">2017-11-21T21:21:28Z</dcterms:modified>
</cp:coreProperties>
</file>