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1463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946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6023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518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142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65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467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832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514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43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61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A1D64-25B5-42E5-938F-F9460DC5A891}" type="datetimeFigureOut">
              <a:rPr lang="tr-TR" smtClean="0"/>
              <a:t>29.04.2020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0E57B-AC70-4378-8349-3E86968855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370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Engel Gruplarına Göre Drama Çalışmaları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536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Drama uygulamaları engelli çocukların normal gelişim gösteren çocuklarla kaynaşmasında büyük önem taşımaktadır.</a:t>
            </a:r>
          </a:p>
          <a:p>
            <a:r>
              <a:rPr lang="tr-TR" sz="3200" dirty="0" smtClean="0"/>
              <a:t>Drama uygulamalarında özel eğitime gereksinim duyan çocuklar normal gelişim gösteren çocuklara oranla daha fazla yardıma, güdülenmeye ve sık tekrara ihtiyaç duyarlar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2093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eğitimde </a:t>
            </a:r>
            <a:r>
              <a:rPr lang="tr-TR" dirty="0" err="1" smtClean="0"/>
              <a:t>dramanın</a:t>
            </a:r>
            <a:r>
              <a:rPr lang="tr-TR" dirty="0" smtClean="0"/>
              <a:t> kullanılması 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çocukların</a:t>
            </a:r>
          </a:p>
          <a:p>
            <a:r>
              <a:rPr lang="tr-TR" dirty="0" smtClean="0"/>
              <a:t>Kendilerine güvenmelerine katkı sağlayacak</a:t>
            </a:r>
          </a:p>
          <a:p>
            <a:r>
              <a:rPr lang="tr-TR" dirty="0" smtClean="0"/>
              <a:t>Bir gruba dahil olmanın mutluluğunu yaşayacak</a:t>
            </a:r>
          </a:p>
          <a:p>
            <a:r>
              <a:rPr lang="tr-TR" dirty="0" err="1" smtClean="0"/>
              <a:t>Hayel</a:t>
            </a:r>
            <a:r>
              <a:rPr lang="tr-TR" dirty="0" smtClean="0"/>
              <a:t> güçleri gelişecek</a:t>
            </a:r>
          </a:p>
          <a:p>
            <a:r>
              <a:rPr lang="tr-TR" dirty="0" smtClean="0"/>
              <a:t>Yeni deneyimler yaşayacak</a:t>
            </a:r>
          </a:p>
          <a:p>
            <a:r>
              <a:rPr lang="tr-TR" dirty="0" smtClean="0"/>
              <a:t>Dinleme ve gözlem yapma  becerileri gelişecektir.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4934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i="1" dirty="0" smtClean="0"/>
              <a:t>Zihinsel Engelli Çocuklarla Drama</a:t>
            </a:r>
            <a:endParaRPr lang="tr-TR" sz="40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Zihinsel engelli çocuklarda görsel işitsel algı </a:t>
            </a:r>
            <a:r>
              <a:rPr lang="tr-TR" dirty="0" err="1" smtClean="0"/>
              <a:t>problemi,dikkat</a:t>
            </a:r>
            <a:r>
              <a:rPr lang="tr-TR" dirty="0" smtClean="0"/>
              <a:t> dağınıklığı olduğu için</a:t>
            </a:r>
          </a:p>
          <a:p>
            <a:r>
              <a:rPr lang="tr-TR" dirty="0" smtClean="0"/>
              <a:t>Model olma</a:t>
            </a:r>
          </a:p>
          <a:p>
            <a:r>
              <a:rPr lang="tr-TR" dirty="0" smtClean="0"/>
              <a:t>İpucu verme</a:t>
            </a:r>
          </a:p>
          <a:p>
            <a:r>
              <a:rPr lang="tr-TR" dirty="0" smtClean="0"/>
              <a:t>Genelleme yapma</a:t>
            </a:r>
          </a:p>
          <a:p>
            <a:r>
              <a:rPr lang="tr-TR" dirty="0" smtClean="0"/>
              <a:t>Sözel ve Fiziksel destek gibi </a:t>
            </a:r>
            <a:r>
              <a:rPr lang="tr-TR" dirty="0">
                <a:solidFill>
                  <a:prstClr val="black"/>
                </a:solidFill>
              </a:rPr>
              <a:t>eğitim </a:t>
            </a:r>
            <a:r>
              <a:rPr lang="tr-TR" dirty="0" smtClean="0">
                <a:solidFill>
                  <a:prstClr val="black"/>
                </a:solidFill>
              </a:rPr>
              <a:t>metotları kullanılır.</a:t>
            </a:r>
          </a:p>
          <a:p>
            <a:r>
              <a:rPr lang="tr-TR" dirty="0" smtClean="0">
                <a:solidFill>
                  <a:prstClr val="black"/>
                </a:solidFill>
              </a:rPr>
              <a:t>Drama çalışmasına uyum ve güven ortamının sağlanması için müzik ve oyunlarla başlamak ve ödüllere baş vurmak gerekir</a:t>
            </a:r>
          </a:p>
          <a:p>
            <a:pPr lvl="0"/>
            <a:r>
              <a:rPr lang="tr-TR" dirty="0">
                <a:solidFill>
                  <a:prstClr val="black"/>
                </a:solidFill>
              </a:rPr>
              <a:t>Drama </a:t>
            </a:r>
            <a:r>
              <a:rPr lang="tr-TR" dirty="0" smtClean="0">
                <a:solidFill>
                  <a:prstClr val="black"/>
                </a:solidFill>
              </a:rPr>
              <a:t>uygulamasında görsel ve işitsel algıyı geliştirici uyarıcılara yer verilmelidir.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458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i="1" dirty="0" smtClean="0"/>
              <a:t>İşitme Engelli Çocuklarda Drama </a:t>
            </a:r>
            <a:endParaRPr lang="tr-TR" sz="4000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çocuklar çevrede </a:t>
            </a:r>
            <a:r>
              <a:rPr lang="tr-TR" dirty="0" err="1" smtClean="0"/>
              <a:t>konuluşulan</a:t>
            </a:r>
            <a:r>
              <a:rPr lang="tr-TR" dirty="0" smtClean="0"/>
              <a:t> dilin seslerini düzgün bir şekilde işitemedikleri için genellikle sesleri düzgün çıkaramazlar</a:t>
            </a:r>
          </a:p>
          <a:p>
            <a:r>
              <a:rPr lang="tr-TR" dirty="0" smtClean="0"/>
              <a:t>Akranlarına göre sınırlı ve az gelişen sözcük dağarcığı vardır</a:t>
            </a:r>
          </a:p>
          <a:p>
            <a:r>
              <a:rPr lang="tr-TR" dirty="0" smtClean="0"/>
              <a:t>Grameri kullanmada işiten akranlarına göre yetersizlik gösterirler</a:t>
            </a:r>
          </a:p>
          <a:p>
            <a:r>
              <a:rPr lang="tr-TR" dirty="0" smtClean="0"/>
              <a:t>Okuma ve yazmada da zorluk yaşarlar</a:t>
            </a:r>
          </a:p>
          <a:p>
            <a:r>
              <a:rPr lang="tr-TR" dirty="0" smtClean="0"/>
              <a:t>Bu çocukların iki veya daha az kişinin olduğu oyun gruplarını tercih ederler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41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Çevreleri ile iletişime giremedikleri için çevresine hakim olamayan işitme engelli çocuklar drama sayesinde grupla paylaşmayı öğrenir.</a:t>
            </a:r>
          </a:p>
          <a:p>
            <a:r>
              <a:rPr lang="tr-TR" sz="3200" dirty="0" smtClean="0"/>
              <a:t>Duygusal anlamda rahatlar</a:t>
            </a:r>
          </a:p>
          <a:p>
            <a:r>
              <a:rPr lang="tr-TR" sz="3200" dirty="0" smtClean="0"/>
              <a:t>Çocuk akranlarıyla birlikteyken arkadaşlarının kendisiyle aynı duygu ve düşünceye sahip olduğunu görür  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4721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İşitme engellilerinin eğitiminde sözel iletişim önemlidir.</a:t>
            </a:r>
          </a:p>
          <a:p>
            <a:r>
              <a:rPr lang="tr-TR" sz="3200" dirty="0" err="1" smtClean="0"/>
              <a:t>Pandomim</a:t>
            </a:r>
            <a:r>
              <a:rPr lang="tr-TR" sz="3200" dirty="0" smtClean="0"/>
              <a:t> işitme engelli çocuğa ulaşmak için iyi bir araçtır.</a:t>
            </a:r>
          </a:p>
          <a:p>
            <a:r>
              <a:rPr lang="tr-TR" sz="3200" dirty="0" err="1" smtClean="0"/>
              <a:t>Pandomime</a:t>
            </a:r>
            <a:r>
              <a:rPr lang="tr-TR" sz="3200" dirty="0" smtClean="0"/>
              <a:t> basit rutin etkinliklerle başlanıp daha sonra zor durumlar canlandırılır.</a:t>
            </a:r>
          </a:p>
          <a:p>
            <a:r>
              <a:rPr lang="tr-TR" sz="3200" dirty="0" smtClean="0"/>
              <a:t>Basitten zora doğru gitmek gerekir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4953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İşitme engelli çocuk müziği duymasa da ritmi hissedebilir.</a:t>
            </a:r>
          </a:p>
          <a:p>
            <a:r>
              <a:rPr lang="tr-TR" sz="3600" dirty="0" smtClean="0"/>
              <a:t>Dolayısıyla uygun hareketlerle müziğe eşlik edebilir.</a:t>
            </a:r>
          </a:p>
          <a:p>
            <a:r>
              <a:rPr lang="tr-TR" sz="3600" dirty="0" smtClean="0"/>
              <a:t>Yapılan çalışmada mimik ve hareketler önemlidir.</a:t>
            </a:r>
          </a:p>
          <a:p>
            <a:r>
              <a:rPr lang="tr-TR" sz="3600" dirty="0" smtClean="0"/>
              <a:t>Sözsüz çalışmaların çoğunluğu bu çocuklara uyarlanabilir.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25768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</a:p>
          <a:p>
            <a:r>
              <a:rPr lang="tr-TR" dirty="0" err="1" smtClean="0"/>
              <a:t>Aral,N</a:t>
            </a:r>
            <a:r>
              <a:rPr lang="tr-TR" dirty="0" smtClean="0"/>
              <a:t>. ve Can </a:t>
            </a:r>
            <a:r>
              <a:rPr lang="tr-TR" dirty="0" err="1" smtClean="0"/>
              <a:t>Yaşar,M</a:t>
            </a:r>
            <a:r>
              <a:rPr lang="tr-TR" dirty="0" smtClean="0"/>
              <a:t>.,(2011).Özel Eğitimde </a:t>
            </a:r>
            <a:r>
              <a:rPr lang="tr-TR" dirty="0" err="1" smtClean="0"/>
              <a:t>Drama.İlköğretimde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 err="1" smtClean="0"/>
              <a:t>Drama.Ed;A.Köksal</a:t>
            </a:r>
            <a:r>
              <a:rPr lang="tr-TR" dirty="0" smtClean="0"/>
              <a:t> Akyol.(s.143-163).</a:t>
            </a:r>
            <a:r>
              <a:rPr lang="tr-TR" dirty="0" err="1" smtClean="0"/>
              <a:t>İstanbul:Kriter</a:t>
            </a:r>
            <a:r>
              <a:rPr lang="tr-TR" dirty="0" smtClean="0"/>
              <a:t> Yayın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24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295</Words>
  <Application>Microsoft Office PowerPoint</Application>
  <PresentationFormat>Geniş ekran</PresentationFormat>
  <Paragraphs>37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Engel Gruplarına Göre Drama Çalışmaları</vt:lpstr>
      <vt:lpstr>PowerPoint Sunusu</vt:lpstr>
      <vt:lpstr>PowerPoint Sunusu</vt:lpstr>
      <vt:lpstr>Zihinsel Engelli Çocuklarla Drama</vt:lpstr>
      <vt:lpstr>İşitme Engelli Çocuklarda Drama </vt:lpstr>
      <vt:lpstr>PowerPoint Sunusu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Engel Gruplarına Göre Drama Çalışmaları</dc:title>
  <dc:creator>figen</dc:creator>
  <cp:lastModifiedBy>figen</cp:lastModifiedBy>
  <cp:revision>7</cp:revision>
  <dcterms:created xsi:type="dcterms:W3CDTF">2020-04-29T09:50:23Z</dcterms:created>
  <dcterms:modified xsi:type="dcterms:W3CDTF">2020-04-29T11:02:55Z</dcterms:modified>
</cp:coreProperties>
</file>