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57" r:id="rId6"/>
    <p:sldId id="258" r:id="rId7"/>
    <p:sldId id="260" r:id="rId8"/>
    <p:sldId id="26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2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SOSYOLOJİNİN KONUSU OLARAK SAĞLIK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0037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Sağlık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Hastalık </a:t>
            </a:r>
            <a:r>
              <a:rPr lang="tr-TR" dirty="0"/>
              <a:t>ve sağlık </a:t>
            </a:r>
            <a:r>
              <a:rPr lang="tr-TR" dirty="0" smtClean="0"/>
              <a:t>tanımlanırken bedensel</a:t>
            </a:r>
            <a:r>
              <a:rPr lang="tr-TR" dirty="0"/>
              <a:t>, zihinsel ve sosyal </a:t>
            </a:r>
            <a:r>
              <a:rPr lang="tr-TR" dirty="0" smtClean="0"/>
              <a:t>yapıların birarada değerlendirildiği bir </a:t>
            </a:r>
            <a:r>
              <a:rPr lang="tr-TR" dirty="0"/>
              <a:t>yaklaşım </a:t>
            </a:r>
            <a:r>
              <a:rPr lang="tr-TR" dirty="0" smtClean="0"/>
              <a:t>kullanılmaktadır.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4025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Sağlık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</a:t>
            </a:r>
            <a:r>
              <a:rPr lang="tr-TR" dirty="0" smtClean="0"/>
              <a:t>ağlık </a:t>
            </a:r>
            <a:r>
              <a:rPr lang="tr-TR" dirty="0"/>
              <a:t>ve hastalık </a:t>
            </a:r>
            <a:r>
              <a:rPr lang="tr-TR" dirty="0" smtClean="0"/>
              <a:t>kavramları var olduğu toplumdan bağımsız düşünülemez.</a:t>
            </a:r>
          </a:p>
          <a:p>
            <a:pPr marL="0" indent="0">
              <a:buNone/>
            </a:pPr>
            <a:r>
              <a:rPr lang="tr-TR" dirty="0" smtClean="0"/>
              <a:t>Sağlık ve hastalık kavramı toplumun üretim biçimine ve bulunulan döneme bağlı olarak değişim gösterilebilir.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1381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Sağlık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dirty="0"/>
              <a:t>1)Fiziki </a:t>
            </a:r>
            <a:r>
              <a:rPr lang="tr-TR" dirty="0" smtClean="0"/>
              <a:t>Sağlık</a:t>
            </a:r>
            <a:endParaRPr lang="tr-TR" dirty="0"/>
          </a:p>
          <a:p>
            <a:r>
              <a:rPr lang="tr-TR" dirty="0"/>
              <a:t>2)Sosyal Sağlık </a:t>
            </a:r>
          </a:p>
          <a:p>
            <a:r>
              <a:rPr lang="tr-TR" dirty="0" smtClean="0"/>
              <a:t>3)Ruh Sağlığı </a:t>
            </a:r>
            <a:endParaRPr lang="tr-TR" dirty="0"/>
          </a:p>
          <a:p>
            <a:r>
              <a:rPr lang="tr-TR" dirty="0"/>
              <a:t>4)duygusal </a:t>
            </a:r>
            <a:r>
              <a:rPr lang="tr-TR" dirty="0" smtClean="0"/>
              <a:t>sağlık</a:t>
            </a:r>
            <a:endParaRPr lang="tr-TR" dirty="0"/>
          </a:p>
          <a:p>
            <a:r>
              <a:rPr lang="tr-TR" dirty="0"/>
              <a:t>5)Çevresel </a:t>
            </a:r>
            <a:r>
              <a:rPr lang="tr-TR" dirty="0" smtClean="0"/>
              <a:t>sağlık</a:t>
            </a:r>
            <a:endParaRPr lang="tr-TR" dirty="0"/>
          </a:p>
          <a:p>
            <a:r>
              <a:rPr lang="tr-TR" dirty="0"/>
              <a:t>6)Ruhsal </a:t>
            </a:r>
            <a:r>
              <a:rPr lang="tr-TR" dirty="0" smtClean="0"/>
              <a:t>sağlık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5731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SOSYOLOJİNİN </a:t>
            </a:r>
            <a:r>
              <a:rPr lang="tr-TR" dirty="0"/>
              <a:t>KONUSU OLARAK SAĞLIK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Sağlığın kavramsallaştırılması</a:t>
            </a:r>
            <a:r>
              <a:rPr lang="tr-TR" dirty="0"/>
              <a:t>, </a:t>
            </a:r>
          </a:p>
          <a:p>
            <a:r>
              <a:rPr lang="tr-TR" dirty="0" smtClean="0"/>
              <a:t>Sağlığın toplumsal </a:t>
            </a:r>
            <a:r>
              <a:rPr lang="tr-TR" dirty="0"/>
              <a:t>dağılımıyla ilgili araştırmalar </a:t>
            </a:r>
          </a:p>
        </p:txBody>
      </p:sp>
    </p:spTree>
    <p:extLst>
      <p:ext uri="{BB962C8B-B14F-4D97-AF65-F5344CB8AC3E}">
        <p14:creationId xmlns:p14="http://schemas.microsoft.com/office/powerpoint/2010/main" val="2449620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ÇAĞLAR </a:t>
            </a:r>
            <a:r>
              <a:rPr lang="tr-TR" dirty="0"/>
              <a:t>BOYUNCA </a:t>
            </a:r>
            <a:r>
              <a:rPr lang="tr-TR" dirty="0" smtClean="0"/>
              <a:t>SAĞLIK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Yerleşik </a:t>
            </a:r>
            <a:r>
              <a:rPr lang="tr-TR" b="1" dirty="0"/>
              <a:t>Olmayan Kültürlerde Sağlık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8088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ÇAĞLAR BOYUNCA SAĞLIK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0100" lvl="2" indent="0">
              <a:buNone/>
            </a:pPr>
            <a:r>
              <a:rPr lang="tr-TR" b="1" dirty="0" smtClean="0"/>
              <a:t>Yerleşik kültürde sağlık</a:t>
            </a:r>
          </a:p>
          <a:p>
            <a:pPr marL="800100" lvl="2" indent="0">
              <a:buNone/>
            </a:pPr>
            <a:endParaRPr lang="tr-TR" b="1" dirty="0" smtClean="0"/>
          </a:p>
          <a:p>
            <a:pPr marL="1257300" lvl="2" indent="-457200"/>
            <a:r>
              <a:rPr lang="tr-TR" dirty="0" smtClean="0"/>
              <a:t>Avcı </a:t>
            </a:r>
            <a:r>
              <a:rPr lang="tr-TR" dirty="0"/>
              <a:t>Toplayıcı </a:t>
            </a:r>
            <a:r>
              <a:rPr lang="tr-TR" dirty="0" smtClean="0"/>
              <a:t>Toplum </a:t>
            </a:r>
            <a:endParaRPr lang="tr-TR" dirty="0" smtClean="0"/>
          </a:p>
          <a:p>
            <a:pPr marL="1257300" lvl="2" indent="-457200"/>
            <a:r>
              <a:rPr lang="tr-TR" dirty="0" smtClean="0"/>
              <a:t>Tarım </a:t>
            </a:r>
            <a:r>
              <a:rPr lang="tr-TR" dirty="0" smtClean="0"/>
              <a:t>Toplumu</a:t>
            </a:r>
            <a:endParaRPr lang="tr-TR" dirty="0" smtClean="0"/>
          </a:p>
          <a:p>
            <a:pPr marL="1257300" lvl="2" indent="-457200"/>
            <a:r>
              <a:rPr lang="tr-TR" dirty="0" smtClean="0"/>
              <a:t>Sanayi </a:t>
            </a:r>
            <a:r>
              <a:rPr lang="tr-TR" dirty="0" smtClean="0"/>
              <a:t>Toplumu</a:t>
            </a:r>
            <a:endParaRPr lang="tr-TR" dirty="0" smtClean="0"/>
          </a:p>
          <a:p>
            <a:pPr marL="1257300" lvl="2" indent="-457200"/>
            <a:r>
              <a:rPr lang="tr-TR" dirty="0" smtClean="0"/>
              <a:t>Post </a:t>
            </a:r>
            <a:r>
              <a:rPr lang="tr-TR" dirty="0"/>
              <a:t>modern </a:t>
            </a:r>
            <a:r>
              <a:rPr lang="tr-TR" dirty="0" smtClean="0"/>
              <a:t>Toplum </a:t>
            </a:r>
            <a:endParaRPr lang="tr-TR" dirty="0" smtClean="0"/>
          </a:p>
          <a:p>
            <a:pPr marL="1257300" lvl="2" indent="-457200"/>
            <a:r>
              <a:rPr lang="tr-TR" dirty="0" smtClean="0"/>
              <a:t>Bilgi Toplumu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2522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DİAMOND, Jared, Tüfek Mikrop ve Çelik, Çev: Ülker İnce, Ankara TÜBİTAK Yayınları,  Aralık 2015, 26. Basım</a:t>
            </a:r>
          </a:p>
        </p:txBody>
      </p:sp>
    </p:spTree>
    <p:extLst>
      <p:ext uri="{BB962C8B-B14F-4D97-AF65-F5344CB8AC3E}">
        <p14:creationId xmlns:p14="http://schemas.microsoft.com/office/powerpoint/2010/main" val="27050224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116</Words>
  <Application>Microsoft Office PowerPoint</Application>
  <PresentationFormat>Ekran Gösterisi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SOSYOLOJİNİN KONUSU OLARAK SAĞLIK</vt:lpstr>
      <vt:lpstr>Sağlık</vt:lpstr>
      <vt:lpstr>Sağlık</vt:lpstr>
      <vt:lpstr>Sağlık türleri</vt:lpstr>
      <vt:lpstr> SOSYOLOJİNİN KONUSU OLARAK SAĞLIK </vt:lpstr>
      <vt:lpstr> ÇAĞLAR BOYUNCA SAĞLIK </vt:lpstr>
      <vt:lpstr>ÇAĞLAR BOYUNCA SAĞLIK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SOSYOLOJİNİN KONUSU OLARAK SAĞLIK</dc:title>
  <dc:creator>xx</dc:creator>
  <cp:lastModifiedBy>ronaldinho424</cp:lastModifiedBy>
  <cp:revision>11</cp:revision>
  <dcterms:created xsi:type="dcterms:W3CDTF">2020-01-08T19:42:59Z</dcterms:created>
  <dcterms:modified xsi:type="dcterms:W3CDTF">2020-01-13T10:53:17Z</dcterms:modified>
</cp:coreProperties>
</file>