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92" r:id="rId4"/>
    <p:sldId id="1083" r:id="rId5"/>
    <p:sldId id="1084" r:id="rId6"/>
    <p:sldId id="1093" r:id="rId7"/>
    <p:sldId id="1094" r:id="rId8"/>
    <p:sldId id="1095" r:id="rId9"/>
    <p:sldId id="1096" r:id="rId10"/>
    <p:sldId id="1097" r:id="rId11"/>
    <p:sldId id="1091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9" autoAdjust="0"/>
    <p:restoredTop sz="91471" autoAdjust="0"/>
  </p:normalViewPr>
  <p:slideViewPr>
    <p:cSldViewPr snapToGrid="0">
      <p:cViewPr varScale="1">
        <p:scale>
          <a:sx n="37" d="100"/>
          <a:sy n="37" d="100"/>
        </p:scale>
        <p:origin x="608" y="4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96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513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2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206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Ölçme </a:t>
            </a: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Bilgisi </a:t>
            </a: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Türkay</a:t>
            </a:r>
            <a:r>
              <a:rPr lang="en-US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TÜDEŞ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50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866572" y="2492990"/>
            <a:ext cx="7473756" cy="134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/>
              <a:t>2</a:t>
            </a:r>
            <a:r>
              <a:rPr lang="tr-TR" sz="2400" b="1" dirty="0" smtClean="0"/>
              <a:t>. Hafta</a:t>
            </a:r>
            <a:endParaRPr lang="tr-TR" sz="24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/>
              <a:t>Temel Ödevler</a:t>
            </a:r>
            <a:endParaRPr lang="tr-TR" sz="2400" b="1" dirty="0">
              <a:solidFill>
                <a:schemeClr val="tx2"/>
              </a:solidFill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8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424206" y="365606"/>
            <a:ext cx="60641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Temel Ödevler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92284" y="1420297"/>
            <a:ext cx="7557471" cy="463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</a:pPr>
            <a:r>
              <a:rPr lang="tr-TR" b="1" dirty="0" smtClean="0"/>
              <a:t>I. Temel Ödev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550" y="2066925"/>
            <a:ext cx="2628900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69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424206" y="365606"/>
            <a:ext cx="60641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Temel Ödevler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92284" y="1420297"/>
            <a:ext cx="7557471" cy="463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</a:pPr>
            <a:r>
              <a:rPr lang="tr-TR" b="1" dirty="0" smtClean="0"/>
              <a:t>I. Temel Ödev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4212" y="2552700"/>
            <a:ext cx="2695575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04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424206" y="365606"/>
            <a:ext cx="60641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Temel Ödevler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92284" y="1420297"/>
            <a:ext cx="7557471" cy="463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</a:pPr>
            <a:r>
              <a:rPr lang="tr-TR" b="1" dirty="0" smtClean="0"/>
              <a:t>I. Temel Ödev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112" y="2709862"/>
            <a:ext cx="3533775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04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424206" y="365606"/>
            <a:ext cx="60641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Temel Ödevler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92284" y="1420297"/>
            <a:ext cx="7557471" cy="463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</a:pPr>
            <a:r>
              <a:rPr lang="tr-TR" b="1" dirty="0" smtClean="0"/>
              <a:t>I. Temel Ödev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6137" y="2604498"/>
            <a:ext cx="4495800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9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424206" y="365606"/>
            <a:ext cx="60641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Temel Ödevler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92284" y="1420297"/>
            <a:ext cx="7557471" cy="1595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</a:pPr>
            <a:r>
              <a:rPr lang="tr-TR" b="1" dirty="0" smtClean="0"/>
              <a:t>I. Temel Ödev</a:t>
            </a:r>
          </a:p>
          <a:p>
            <a:pPr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</a:pP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75" y="1662112"/>
            <a:ext cx="3600450" cy="353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51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424206" y="365606"/>
            <a:ext cx="60641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Temel Ödevler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92284" y="1420297"/>
            <a:ext cx="7557471" cy="1595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</a:pPr>
            <a:r>
              <a:rPr lang="tr-TR" b="1" dirty="0" smtClean="0"/>
              <a:t>I. Temel Ödev</a:t>
            </a:r>
          </a:p>
          <a:p>
            <a:pPr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</a:pP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9787" y="2200275"/>
            <a:ext cx="492442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04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73293" y="1113854"/>
            <a:ext cx="801245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</a:pPr>
            <a:r>
              <a:rPr lang="tr-TR" sz="1500" b="1" dirty="0"/>
              <a:t>Kaynaklar</a:t>
            </a:r>
            <a:endParaRPr lang="tr-TR" sz="1350" dirty="0"/>
          </a:p>
        </p:txBody>
      </p:sp>
      <p:sp>
        <p:nvSpPr>
          <p:cNvPr id="6" name="Dikdörtgen 5"/>
          <p:cNvSpPr/>
          <p:nvPr/>
        </p:nvSpPr>
        <p:spPr>
          <a:xfrm>
            <a:off x="782858" y="1465949"/>
            <a:ext cx="7557470" cy="3312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 Pratik Jeodezi, Prof. Dr. Erdoğan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Özbenli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Trabzon, 2001.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Bilgisi, Doç. Dr. İbrahim Koç, İstanbul, 1998.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İmar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Planı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Uygulamaları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Kentsel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Alan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Düzenlemesi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Ankara, 2019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/>
              <a:t>Bayrak, T., 2011. Ölçme Bilgisi Ders Notları, Gümüşhane Üniversitesi.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 algn="just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tr-TR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12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12530</TotalTime>
  <Words>133</Words>
  <Application>Microsoft Office PowerPoint</Application>
  <PresentationFormat>Ekran Gösterisi (4:3)</PresentationFormat>
  <Paragraphs>25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Yeşim Aliefendioğlu</cp:lastModifiedBy>
  <cp:revision>824</cp:revision>
  <cp:lastPrinted>2016-10-24T07:53:35Z</cp:lastPrinted>
  <dcterms:created xsi:type="dcterms:W3CDTF">2016-09-18T09:35:24Z</dcterms:created>
  <dcterms:modified xsi:type="dcterms:W3CDTF">2020-03-06T13:15:21Z</dcterms:modified>
</cp:coreProperties>
</file>