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2</a:t>
            </a:r>
            <a:r>
              <a:rPr lang="tr-TR" sz="2400" b="1" dirty="0" smtClean="0"/>
              <a:t>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Temel Ödevler</a:t>
            </a: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424206" y="365606"/>
            <a:ext cx="606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92284" y="1420297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2066925"/>
            <a:ext cx="26289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424206" y="365606"/>
            <a:ext cx="606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92284" y="1420297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2" y="2552700"/>
            <a:ext cx="26955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4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424206" y="365606"/>
            <a:ext cx="606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92284" y="1420297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112" y="2709862"/>
            <a:ext cx="35337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4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424206" y="365606"/>
            <a:ext cx="606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92284" y="1420297"/>
            <a:ext cx="755747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I. Temel Ödev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137" y="2604498"/>
            <a:ext cx="44958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424206" y="365606"/>
            <a:ext cx="606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92284" y="1420297"/>
            <a:ext cx="7557471" cy="159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I. Temel Ödev</a:t>
            </a: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5" y="1662112"/>
            <a:ext cx="360045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424206" y="365606"/>
            <a:ext cx="60641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Temel Ödevler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92284" y="1420297"/>
            <a:ext cx="7557471" cy="159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b="1" dirty="0" smtClean="0"/>
              <a:t>I. Temel Ödev</a:t>
            </a: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787" y="2200275"/>
            <a:ext cx="492442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12530</TotalTime>
  <Words>133</Words>
  <Application>Microsoft Office PowerPoint</Application>
  <PresentationFormat>Ekran Gösterisi (4:3)</PresentationFormat>
  <Paragraphs>25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824</cp:revision>
  <cp:lastPrinted>2016-10-24T07:53:35Z</cp:lastPrinted>
  <dcterms:created xsi:type="dcterms:W3CDTF">2016-09-18T09:35:24Z</dcterms:created>
  <dcterms:modified xsi:type="dcterms:W3CDTF">2020-03-06T13:15:21Z</dcterms:modified>
</cp:coreProperties>
</file>