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15.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Rabindranth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Tagore’dan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Örnekler II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Kadın gözlerini yere eğdi ve fısıldayarak konuştu: "Gençliğimde fakirdim ve birçok efendim vardı. Yavrum, sen, kocası olmayan anan </a:t>
            </a:r>
            <a:r>
              <a:rPr lang="tr-TR" dirty="0" err="1"/>
              <a:t>Cabala'nın</a:t>
            </a:r>
            <a:r>
              <a:rPr lang="tr-TR" dirty="0"/>
              <a:t> kollarına geldin."</a:t>
            </a:r>
          </a:p>
          <a:p>
            <a:r>
              <a:rPr lang="tr-TR" dirty="0"/>
              <a:t>Güneşin ilk ışınları, orman tekkesinin ağaç tepelerinde ışıldadı. Sabah banyosu nedeniyle saçları hâlâ ıslak olan karışık saçlı öğrenciler, kadim ağacın altında, üstadın önünde oturdular.</a:t>
            </a:r>
          </a:p>
          <a:p>
            <a:r>
              <a:rPr lang="tr-TR" dirty="0" err="1"/>
              <a:t>Satyakama</a:t>
            </a:r>
            <a:r>
              <a:rPr lang="tr-TR" dirty="0"/>
              <a:t> çıkageldi.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Efendinin ayaklarının dibinde yere kadar eğildi ve konuşmadan bekledi durdu. Büyük hoca ona sordu: "Söyle bana, hangi kabiledensin?"</a:t>
            </a:r>
          </a:p>
          <a:p>
            <a:r>
              <a:rPr lang="tr-TR" dirty="0"/>
              <a:t>Çocuk yanıt verdi: "Efendim, bilmiyorum. Sorduğum zaman annem, 'gençliğimde birçok efendiye hizmet ettim ve sen kocası olmayan annen </a:t>
            </a:r>
            <a:r>
              <a:rPr lang="tr-TR" dirty="0" err="1"/>
              <a:t>Cabala'nın</a:t>
            </a:r>
            <a:r>
              <a:rPr lang="tr-TR" dirty="0"/>
              <a:t> kollarına geldin' dedi."</a:t>
            </a:r>
          </a:p>
          <a:p>
            <a:r>
              <a:rPr lang="tr-TR" dirty="0"/>
              <a:t>Kovanlarında rahatsız edilmiş arıların hiddetli vızıltıları gibi bir mırıltı yükseldi ve öğrenciler bu anası babası belirsizin hayasız küstahlığına karşı homurdandılar.</a:t>
            </a:r>
          </a:p>
          <a:p>
            <a:r>
              <a:rPr lang="tr-TR" dirty="0"/>
              <a:t>Üstat </a:t>
            </a:r>
            <a:r>
              <a:rPr lang="tr-TR" dirty="0" err="1"/>
              <a:t>Gautama</a:t>
            </a:r>
            <a:r>
              <a:rPr lang="tr-TR" dirty="0"/>
              <a:t> yerinden kalktı, kollarını iki yana açtı, çocuğu bağrına bastı ve şöyle dedi: "Yavrum, sen Brahmanların en iyisisin, sende gerçeğin en asil mirası var."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«Meyve Zamanı»</a:t>
            </a:r>
          </a:p>
          <a:p>
            <a:endParaRPr lang="tr-TR" dirty="0"/>
          </a:p>
          <a:p>
            <a:r>
              <a:rPr lang="tr-TR" dirty="0" err="1"/>
              <a:t>Şravasti'de</a:t>
            </a:r>
            <a:r>
              <a:rPr lang="tr-TR" dirty="0"/>
              <a:t> kıtlık salgınlaştığı zaman </a:t>
            </a:r>
            <a:r>
              <a:rPr lang="tr-TR" dirty="0" err="1"/>
              <a:t>Buddha</a:t>
            </a:r>
            <a:r>
              <a:rPr lang="tr-TR" dirty="0"/>
              <a:t> taraftarlarına sordu: "Açları beslemek görevini içinizden hanginiz üzerine alacak?"</a:t>
            </a:r>
          </a:p>
          <a:p>
            <a:r>
              <a:rPr lang="tr-TR" dirty="0" err="1"/>
              <a:t>Banger</a:t>
            </a:r>
            <a:r>
              <a:rPr lang="tr-TR" dirty="0"/>
              <a:t> </a:t>
            </a:r>
            <a:r>
              <a:rPr lang="tr-TR" dirty="0" err="1"/>
              <a:t>Ratnaker</a:t>
            </a:r>
            <a:r>
              <a:rPr lang="tr-TR" dirty="0"/>
              <a:t> başını eğdi ve "Açları beslemek için benim bütün servetimden daha çok fazlası lazım" dedi.</a:t>
            </a:r>
          </a:p>
          <a:p>
            <a:r>
              <a:rPr lang="tr-TR" dirty="0"/>
              <a:t>Kral ordusunun başı olan </a:t>
            </a:r>
            <a:r>
              <a:rPr lang="tr-TR" dirty="0" err="1"/>
              <a:t>Caysen</a:t>
            </a:r>
            <a:r>
              <a:rPr lang="tr-TR" dirty="0"/>
              <a:t>, "Hayatımın kanını seve seve vermek isterdim, fakat benim evimde kafi derecede yiyecek yok" dedi.</a:t>
            </a:r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Büyük arazi dönümlerine sahip olan </a:t>
            </a:r>
            <a:r>
              <a:rPr lang="tr-TR" dirty="0" err="1"/>
              <a:t>Dharmapal</a:t>
            </a:r>
            <a:r>
              <a:rPr lang="tr-TR" dirty="0"/>
              <a:t>, içini çekerek, "Kuraklık şeytanı tarlalarımı emerek kuruttu; kralın vergilerini nasıl vereceğimi bilmiyorum" dedi.</a:t>
            </a:r>
          </a:p>
          <a:p>
            <a:r>
              <a:rPr lang="tr-TR" dirty="0"/>
              <a:t>Derken dilencinin kızı </a:t>
            </a:r>
            <a:r>
              <a:rPr lang="tr-TR" dirty="0" err="1"/>
              <a:t>Supria</a:t>
            </a:r>
            <a:r>
              <a:rPr lang="tr-TR" dirty="0"/>
              <a:t> ayağa kalktı; eğilerek herkese selam verdi ve cılız bir sesle, "Açları ben besleyeceğim" dedi.</a:t>
            </a:r>
          </a:p>
          <a:p>
            <a:r>
              <a:rPr lang="tr-TR" dirty="0"/>
              <a:t>"Nasıl?" diye haykırdılar, "Sen bu sözü yerine getirmeyi nasıl umut edebilirsin?."</a:t>
            </a:r>
          </a:p>
          <a:p>
            <a:r>
              <a:rPr lang="tr-TR" dirty="0" err="1"/>
              <a:t>Supria</a:t>
            </a:r>
            <a:r>
              <a:rPr lang="tr-TR" dirty="0"/>
              <a:t>, "Ben hepinizin en fakiriyim, işte bu benim kuvvetimdir; her birinizin evinde benim kasam ve kilerim vardır" dedi.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Şair </a:t>
            </a:r>
            <a:r>
              <a:rPr lang="tr-TR" dirty="0" err="1"/>
              <a:t>Tulsidas</a:t>
            </a:r>
            <a:r>
              <a:rPr lang="tr-TR" dirty="0"/>
              <a:t>, insanların ölülerini yaktıkları ıssız yerde, </a:t>
            </a:r>
            <a:r>
              <a:rPr lang="tr-TR" dirty="0" err="1"/>
              <a:t>Ganj</a:t>
            </a:r>
            <a:r>
              <a:rPr lang="tr-TR" dirty="0"/>
              <a:t> nehrinin civarında düşünceye dalmış dolaşıyordu.</a:t>
            </a:r>
          </a:p>
          <a:p>
            <a:r>
              <a:rPr lang="tr-TR" dirty="0"/>
              <a:t>Şair, kocasının cesedinin ayak ucunda oturan ve sanki düğüne gidiyormuş gibi açık, neşeli renkler giyinmiş bir kadın gördü.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Kadın onu görünce ayağa kalktı, eğilerek selam verdi ve "Takdisinle kocamın arkasından göğe gitmeme izin ver usta" dedi.</a:t>
            </a:r>
          </a:p>
          <a:p>
            <a:r>
              <a:rPr lang="tr-TR" dirty="0" err="1"/>
              <a:t>Tulsidas</a:t>
            </a:r>
            <a:r>
              <a:rPr lang="tr-TR" dirty="0"/>
              <a:t> sordu: "Bu acele neden kızım? Bu toprak da göğü yaratanın değil midir?</a:t>
            </a:r>
          </a:p>
          <a:p>
            <a:r>
              <a:rPr lang="tr-TR" dirty="0"/>
              <a:t>Kadın, "Ben göğü arzulamıyorum, kocamı istiyorum" dedi.</a:t>
            </a:r>
          </a:p>
          <a:p>
            <a:r>
              <a:rPr lang="tr-TR" dirty="0" err="1"/>
              <a:t>Tulsidas</a:t>
            </a:r>
            <a:r>
              <a:rPr lang="tr-TR" dirty="0"/>
              <a:t> gülümsedi ve ona "Yuvana dön çocuğum, ay doğmadan kocanı bulacaksın" dedi.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Kadın neşe ve umutla evine döndü. </a:t>
            </a:r>
            <a:r>
              <a:rPr lang="tr-TR" dirty="0" err="1"/>
              <a:t>Tulsidas</a:t>
            </a:r>
            <a:r>
              <a:rPr lang="tr-TR" dirty="0"/>
              <a:t> her gün ona gitti ve kadının kalbi ağzına kadar tanrısal aşkla doluncaya dek, ona düşünmek için yüksek düşünceler aşıladı.</a:t>
            </a:r>
          </a:p>
          <a:p>
            <a:r>
              <a:rPr lang="tr-TR" dirty="0"/>
              <a:t>Ayın bitmesine az kalmıştı ki, kadının komşuları gelerek sordular: "Kocanı buldun mu kadın?"</a:t>
            </a:r>
          </a:p>
          <a:p>
            <a:r>
              <a:rPr lang="tr-TR" dirty="0"/>
              <a:t>Dul kadın gülümsedi ve "Buldum" dedi. Merakla sordular "Nerede?"</a:t>
            </a:r>
          </a:p>
          <a:p>
            <a:r>
              <a:rPr lang="tr-TR" dirty="0"/>
              <a:t>Kadın "Sahibim kalbimdedir, benimle bir vücuttur" dedi.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Güneş, ormanın girintisi, çıkıntısı arasındaki nehrin batısına düşen kenarda batmıştı.</a:t>
            </a:r>
          </a:p>
          <a:p>
            <a:r>
              <a:rPr lang="tr-TR" dirty="0"/>
              <a:t>Dünyadan el etek çekmiş çocuklar, sürüleri ağıllarına getirmiş, üstatları </a:t>
            </a:r>
            <a:r>
              <a:rPr lang="tr-TR" dirty="0" err="1"/>
              <a:t>Gautama'yı</a:t>
            </a:r>
            <a:r>
              <a:rPr lang="tr-TR" dirty="0"/>
              <a:t> dinlemek üzere ateşin etrafına çepeçevre oturmuşlardı ki, yabancı bir çocuk geldi ve üstadı meyve ve çiçeklerle selamladı. Ayaklarının dibinde yerlere kadar eğilerek kuş gibi bir sesle konuştu: "Sahip, yüksek gerçek yoluna alınmak için sana geldim. Adım </a:t>
            </a:r>
            <a:r>
              <a:rPr lang="tr-TR" dirty="0" err="1"/>
              <a:t>Satyakama'dır</a:t>
            </a:r>
            <a:r>
              <a:rPr lang="tr-TR" dirty="0"/>
              <a:t>."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Üstat, "Takdisler başına olsun" dedi. "Hangi kabiledensin oğlum, en yüksek akıl ve irfana özlem duymak ancak bir </a:t>
            </a:r>
            <a:r>
              <a:rPr lang="tr-TR" dirty="0" err="1"/>
              <a:t>Brāhmana</a:t>
            </a:r>
            <a:r>
              <a:rPr lang="tr-TR" dirty="0"/>
              <a:t> yakışır."</a:t>
            </a:r>
          </a:p>
          <a:p>
            <a:r>
              <a:rPr lang="tr-TR" dirty="0"/>
              <a:t>Çocuk cevap verdi: "Üstat, hangi kabileden olduğumu bilmiyorum, gidip anneme soracağım."</a:t>
            </a:r>
          </a:p>
          <a:p>
            <a:r>
              <a:rPr lang="tr-TR" dirty="0" err="1"/>
              <a:t>Satyakama</a:t>
            </a:r>
            <a:r>
              <a:rPr lang="tr-TR" dirty="0"/>
              <a:t> böyle diyerek izin istedi. Uzaklaştı ve diz boyu suyu olan sığ nehirden geçerek, uyuyan köyün kenarında, kumlu viranenin ucunda bulunan annesinin kulübesine geldi.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Odada lamba loşça yanıyordu ve anne karanlıkta kapıda durmuş, oğlunun geri dönmesini bekliyordu.</a:t>
            </a:r>
          </a:p>
          <a:p>
            <a:r>
              <a:rPr lang="tr-TR" dirty="0"/>
              <a:t>Kadın oğlunu bağrına bastı, saçlarından öptü ve ondan üstada götürdüğü haberi sordu.</a:t>
            </a:r>
          </a:p>
          <a:p>
            <a:r>
              <a:rPr lang="tr-TR" dirty="0"/>
              <a:t>Çocuk, "Babamın adı nedir anneciğim?" diye sordu. "Efendi </a:t>
            </a:r>
            <a:r>
              <a:rPr lang="tr-TR" dirty="0" err="1"/>
              <a:t>Gautama</a:t>
            </a:r>
            <a:r>
              <a:rPr lang="tr-TR" dirty="0"/>
              <a:t> bana, en yüksek akıl ve irfana özlem duymak ancak bir </a:t>
            </a:r>
            <a:r>
              <a:rPr lang="tr-TR" dirty="0" err="1"/>
              <a:t>Brāhmana</a:t>
            </a:r>
            <a:r>
              <a:rPr lang="tr-TR" dirty="0"/>
              <a:t> yakışır dedi."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1361</TotalTime>
  <Words>828</Words>
  <Application>Microsoft Office PowerPoint</Application>
  <PresentationFormat>Ekran Gösterisi (4:3)</PresentationFormat>
  <Paragraphs>52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422 MODERN HİNT EDEBİYATI  15. HAFTA  Rabindranth Tagore’dan  Örnekler II      </vt:lpstr>
      <vt:lpstr>   HİN 422 MODERN HİNT EDEBİYATI</vt:lpstr>
      <vt:lpstr>   HİN 422 MODERN HİNT EDEBİYATI</vt:lpstr>
      <vt:lpstr>  HİN 422 MODERN HİNT EDEBİYATI</vt:lpstr>
      <vt:lpstr>   HİN 422 MODERN HİNT EDEBİYATI</vt:lpstr>
      <vt:lpstr>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144</cp:revision>
  <dcterms:created xsi:type="dcterms:W3CDTF">2014-11-21T09:52:05Z</dcterms:created>
  <dcterms:modified xsi:type="dcterms:W3CDTF">2020-02-25T20:16:05Z</dcterms:modified>
</cp:coreProperties>
</file>