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5076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8994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540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6090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46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98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459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575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291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808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32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539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728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3309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173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71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51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208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903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591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9600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39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E039C-0D30-43E1-9F6E-0B35A04D1024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C3A8F-2ECB-4A2B-A3E4-EDA5846DA7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719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178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The structure of animal populations is examined in terms of locational characteristics (contiguous and </a:t>
            </a:r>
            <a:r>
              <a:rPr lang="en-US" altLang="tr-TR" sz="2400" dirty="0" err="1">
                <a:solidFill>
                  <a:srgbClr val="FFFF00"/>
                </a:solidFill>
              </a:rPr>
              <a:t>separa</a:t>
            </a:r>
            <a:r>
              <a:rPr lang="en-US" altLang="tr-TR" sz="2400" dirty="0">
                <a:solidFill>
                  <a:srgbClr val="FFFF00"/>
                </a:solidFill>
              </a:rPr>
              <a:t>) and population movements (open and closed) in a given area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Open populations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      Sometimes they are populations of inbound and outbound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  Involving bulls outside in a business cattle population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Removing a cattle slide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Introducing the prepared food into the population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Closed populations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      Populations whose movement is completely restricted and have no relation to outside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  SPF and </a:t>
            </a:r>
            <a:r>
              <a:rPr lang="en-US" altLang="tr-TR" sz="2400" dirty="0" err="1">
                <a:solidFill>
                  <a:srgbClr val="FFFF00"/>
                </a:solidFill>
              </a:rPr>
              <a:t>Gnotobiotic</a:t>
            </a:r>
            <a:r>
              <a:rPr lang="en-US" altLang="tr-TR" sz="2400" dirty="0">
                <a:solidFill>
                  <a:srgbClr val="FFFF00"/>
                </a:solidFill>
              </a:rPr>
              <a:t> laboratory animal populations</a:t>
            </a:r>
            <a:endParaRPr lang="tr-TR" altLang="tr-TR" b="1" dirty="0" smtClean="0">
              <a:solidFill>
                <a:srgbClr val="FFFF00"/>
              </a:solidFill>
            </a:endParaRPr>
          </a:p>
          <a:p>
            <a:pPr lvl="3" eaLnBrk="1" hangingPunct="1">
              <a:buFontTx/>
              <a:buNone/>
            </a:pPr>
            <a:endParaRPr lang="tr-TR" altLang="tr-TR" b="1" dirty="0" smtClean="0">
              <a:solidFill>
                <a:srgbClr val="FFFF00"/>
              </a:solidFill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3605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2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dirty="0">
                <a:solidFill>
                  <a:srgbClr val="FF0000"/>
                </a:solidFill>
              </a:rPr>
              <a:t>DISEASE IN POPULATION</a:t>
            </a:r>
            <a:endParaRPr lang="tr-TR" altLang="tr-TR" sz="2800" b="1" dirty="0">
              <a:solidFill>
                <a:srgbClr val="FF0000"/>
              </a:solidFill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Population volume and density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Population volume: the number of animals in a population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Population density: the number of animals per unit area in a population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Relative population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      A disease or a populated subject</a:t>
            </a:r>
          </a:p>
          <a:p>
            <a:pPr eaLnBrk="1" hangingPunct="1"/>
            <a:endParaRPr lang="en-US" altLang="tr-TR" sz="24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Female in abortion problem, even pregnant animals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Elderly animals in tuberculosis problem</a:t>
            </a:r>
          </a:p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Chickens in </a:t>
            </a:r>
            <a:r>
              <a:rPr lang="en-US" altLang="tr-TR" sz="2400" dirty="0" err="1">
                <a:solidFill>
                  <a:srgbClr val="FFFF00"/>
                </a:solidFill>
              </a:rPr>
              <a:t>Pullorum</a:t>
            </a:r>
            <a:r>
              <a:rPr lang="en-US" altLang="tr-TR" sz="2400" dirty="0">
                <a:solidFill>
                  <a:srgbClr val="FFFF00"/>
                </a:solidFill>
              </a:rPr>
              <a:t> disease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75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05064" y="479425"/>
            <a:ext cx="7477125" cy="80645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DISEASE IN POPULATION</a:t>
            </a:r>
            <a:endParaRPr lang="tr-TR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eaLnBrk="1" hangingPunct="1"/>
            <a:r>
              <a:rPr lang="en-US" altLang="tr-TR" sz="2400" b="1" dirty="0">
                <a:solidFill>
                  <a:srgbClr val="C00000"/>
                </a:solidFill>
              </a:rPr>
              <a:t>Disease progression in the population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Epidemic curve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Infection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The incubation period of the disease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Percentage of susceptible animals in the population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Distance between animals</a:t>
            </a:r>
          </a:p>
          <a:p>
            <a:pPr eaLnBrk="1" hangingPunct="1"/>
            <a:r>
              <a:rPr lang="en-US" altLang="tr-TR" sz="2200" b="1" dirty="0" smtClean="0">
                <a:solidFill>
                  <a:srgbClr val="FFFF00"/>
                </a:solidFill>
              </a:rPr>
              <a:t>     (animal density, population structu</a:t>
            </a:r>
            <a:r>
              <a:rPr lang="en-US" altLang="tr-TR" sz="2400" b="1" dirty="0" smtClean="0">
                <a:solidFill>
                  <a:srgbClr val="FFFF00"/>
                </a:solidFill>
              </a:rPr>
              <a:t>re)</a:t>
            </a:r>
            <a:endParaRPr lang="tr-TR" altLang="tr-TR" sz="2000" dirty="0" smtClean="0">
              <a:solidFill>
                <a:srgbClr val="FFFF00"/>
              </a:solidFill>
            </a:endParaRP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Sporadic </a:t>
            </a:r>
            <a:r>
              <a:rPr lang="en-US" altLang="tr-TR" sz="2400" dirty="0" smtClean="0">
                <a:solidFill>
                  <a:srgbClr val="FFFF00"/>
                </a:solidFill>
              </a:rPr>
              <a:t>c</a:t>
            </a:r>
            <a:r>
              <a:rPr lang="tr-TR" altLang="tr-TR" sz="2400" dirty="0" smtClean="0">
                <a:solidFill>
                  <a:srgbClr val="FFFF00"/>
                </a:solidFill>
              </a:rPr>
              <a:t>our</a:t>
            </a:r>
            <a:r>
              <a:rPr lang="en-US" altLang="tr-TR" sz="2400" dirty="0" smtClean="0">
                <a:solidFill>
                  <a:srgbClr val="FFFF00"/>
                </a:solidFill>
              </a:rPr>
              <a:t>se</a:t>
            </a:r>
            <a:endParaRPr lang="en-US" altLang="tr-TR" sz="2400" dirty="0">
              <a:solidFill>
                <a:srgbClr val="FFFF00"/>
              </a:solidFill>
            </a:endParaRP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Endemic course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Epidemic course</a:t>
            </a:r>
          </a:p>
          <a:p>
            <a:pPr lvl="1" eaLnBrk="1" hangingPunct="1"/>
            <a:r>
              <a:rPr lang="en-US" altLang="tr-TR" sz="2400" dirty="0">
                <a:solidFill>
                  <a:srgbClr val="FFFF00"/>
                </a:solidFill>
              </a:rPr>
              <a:t>Pandemic course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53253" name="Picture 6" descr="http://www.onemedicine.tuskegee.edu/Epidemiology/images/Fig4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6" y="1357314"/>
            <a:ext cx="2411413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4" name="Picture 8" descr="http://www.cdc.gov/salmonella/images/maps/typhimurium/typhimurium_epi_0429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529013"/>
            <a:ext cx="2679700" cy="201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5" name="Picture 10" descr="http://anthro.palomar.edu/medical/images/graph_of_epidemic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094289"/>
            <a:ext cx="25908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805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3"/>
            <a:ext cx="7477125" cy="806450"/>
          </a:xfrm>
        </p:spPr>
        <p:txBody>
          <a:bodyPr/>
          <a:lstStyle/>
          <a:p>
            <a:pPr algn="ctr" eaLnBrk="1" hangingPunct="1"/>
            <a:r>
              <a:rPr lang="tr-TR" altLang="tr-TR" sz="2800" dirty="0">
                <a:solidFill>
                  <a:srgbClr val="FF0000"/>
                </a:solidFill>
              </a:rPr>
              <a:t>DISEASE IN POPULATION</a:t>
            </a:r>
            <a:endParaRPr lang="tr-TR" altLang="tr-TR" sz="2800" dirty="0">
              <a:solidFill>
                <a:srgbClr val="FF0000"/>
              </a:solidFill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229600" cy="5400675"/>
          </a:xfrm>
        </p:spPr>
        <p:txBody>
          <a:bodyPr/>
          <a:lstStyle/>
          <a:p>
            <a:pPr lvl="1" eaLnBrk="1" hangingPunct="1"/>
            <a:r>
              <a:rPr lang="en-US" altLang="tr-TR" sz="2000" b="1" dirty="0">
                <a:solidFill>
                  <a:srgbClr val="FFFF00"/>
                </a:solidFill>
              </a:rPr>
              <a:t>Disease progression in the population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Epidemic curve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Infection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The incubation period of the disease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Percentage of susceptible animals in the population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Distance between animals</a:t>
            </a:r>
          </a:p>
          <a:p>
            <a:pPr eaLnBrk="1" hangingPunct="1"/>
            <a:r>
              <a:rPr lang="en-US" altLang="tr-TR" sz="2400" b="1" dirty="0">
                <a:solidFill>
                  <a:srgbClr val="FFFF00"/>
                </a:solidFill>
              </a:rPr>
              <a:t>     (animal density, population structure)</a:t>
            </a: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>
            <a:off x="2133601" y="1066800"/>
            <a:ext cx="75596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  <p:sp>
        <p:nvSpPr>
          <p:cNvPr id="155653" name="Rectangle 5"/>
          <p:cNvSpPr>
            <a:spLocks noChangeArrowheads="1"/>
          </p:cNvSpPr>
          <p:nvPr/>
        </p:nvSpPr>
        <p:spPr bwMode="auto">
          <a:xfrm flipV="1">
            <a:off x="4114800" y="4572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F0B854"/>
              </a:buClr>
              <a:buSzPct val="120000"/>
              <a:defRPr/>
            </a:pPr>
            <a:endParaRPr lang="en-US" sz="2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5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Kimono</vt:lpstr>
      <vt:lpstr>DISEASE IN POPULATION</vt:lpstr>
      <vt:lpstr>DISEASE IN POPULATION</vt:lpstr>
      <vt:lpstr>DISEASE IN POPULATION</vt:lpstr>
      <vt:lpstr>DISEASE IN POPULATION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POPÜLASYONDA HASTALIK</dc:title>
  <dc:creator>Windows Kullanıcısı</dc:creator>
  <cp:lastModifiedBy>Windows Kullanıcısı</cp:lastModifiedBy>
  <cp:revision>2</cp:revision>
  <dcterms:created xsi:type="dcterms:W3CDTF">2018-02-14T10:03:57Z</dcterms:created>
  <dcterms:modified xsi:type="dcterms:W3CDTF">2018-02-15T08:59:30Z</dcterms:modified>
</cp:coreProperties>
</file>