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66869-0334-4ABB-83FC-66BD9A125BD8}" type="datetimeFigureOut">
              <a:rPr lang="tr-TR" smtClean="0"/>
              <a:t>01.02.2020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3B016-41EE-4FFB-86B3-C61847E6435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500198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85720" y="1571612"/>
            <a:ext cx="8572560" cy="4000528"/>
          </a:xfrm>
        </p:spPr>
        <p:txBody>
          <a:bodyPr>
            <a:normAutofit/>
          </a:bodyPr>
          <a:lstStyle/>
          <a:p>
            <a:pPr algn="just"/>
            <a:r>
              <a:rPr lang="tr-TR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Programın genellikle kullanıldığı sektörler endüstri ürünleri tasarımı, mimarlık, araç iç mekanı,  takı tasarımı, CAD/CAM, seri üretim ve tersine mühendislik alanlarında kullanılmaktadır.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571612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571612"/>
            <a:ext cx="8715436" cy="5286388"/>
          </a:xfrm>
        </p:spPr>
        <p:txBody>
          <a:bodyPr>
            <a:noAutofit/>
          </a:bodyPr>
          <a:lstStyle/>
          <a:p>
            <a:pPr algn="just"/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3D, NURBS tabanlı ticari bir modelleme programıdır. İlk olarak Robert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McNeel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Associates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şirketi tarafından,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Autodesk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şirketinin </a:t>
            </a:r>
            <a:r>
              <a:rPr lang="tr-TR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Autocad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programı için geliştirilmiş bir eklenti olarak ortaya çıkması düşünülen program daha sonra bundan vazgeçerek kendi adında özgün bir yazılım olarak gelişmiştir. </a:t>
            </a:r>
          </a:p>
          <a:p>
            <a:pPr algn="just"/>
            <a:endParaRPr lang="tr-TR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357298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428736"/>
            <a:ext cx="8715436" cy="5214974"/>
          </a:xfrm>
        </p:spPr>
        <p:txBody>
          <a:bodyPr>
            <a:no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Genellikle endüstri tasarımı, mimarlık, deniz araçları tasarımı, takı tasarımı, otomotiv tasarımı, CAD/CAM, seri üretim, tersine mühendislik ve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multimedya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ve grafik tasarım alanlarında yaygın olarak kullanılmaktadır.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NURBS tabanlı olması dolayısıyla özellikle sanayi üretiminde yaygın olarak kullanılmaktadır. Mesh (ağ) tabanlı olan 3ds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gibi programlardan bu yönüyle ayrılır. Çok yüksek bir hassasiyete sahiptir.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142984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142984"/>
            <a:ext cx="8715436" cy="5500726"/>
          </a:xfrm>
        </p:spPr>
        <p:txBody>
          <a:bodyPr>
            <a:noAutofit/>
          </a:bodyPr>
          <a:lstStyle/>
          <a:p>
            <a:pPr algn="just"/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3d özellikle serbest formlu NURBS modelleme de uzmanlaşmıştır. Robert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McNeel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şirketi tarafından yazılmış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programına eklenebilen birçok yardımcı program vardır. Bu programlar Flamingo (görüntüleme eklentisi),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Penguin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(foto gerçekçi olmayan görüntüleme) ve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Bongo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(hareketlendirme) programlarıdır. Ayrıca birçok üçüncü şahıs tarafından yazılmış eklenti bulunmaktadır.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3D’nin,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tabanlı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RhinoScript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isminde bir de kodlama programı vardır.</a:t>
            </a:r>
          </a:p>
          <a:p>
            <a:pPr algn="just"/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142984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285860"/>
            <a:ext cx="8715436" cy="5357850"/>
          </a:xfrm>
        </p:spPr>
        <p:txBody>
          <a:bodyPr>
            <a:noAutofit/>
          </a:bodyPr>
          <a:lstStyle/>
          <a:p>
            <a:pPr algn="just"/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3D birçok farklı endüstri tarafından çeşitliliği, kullanışlı komutları ve düşük maliyeti nedeniyle tercih edilmektedir. Çok çeşitli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import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(içeri alma) ve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export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(dışarı verme) özelliği sayesinde diğer programlar arasında bilgi alışverişi nedeniyle de beğenilmektedir.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Rhino’nun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birçok farklı çeşitte dosyaya destek vermesi programlar arasındaki açık bulunan iş akışını hızlandırır.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142984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GENEL YAPISI VE KULLANIM YERLERİ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142984"/>
            <a:ext cx="8715436" cy="5500726"/>
          </a:xfrm>
        </p:spPr>
        <p:txBody>
          <a:bodyPr>
            <a:noAutofit/>
          </a:bodyPr>
          <a:lstStyle/>
          <a:p>
            <a:pPr algn="just"/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3d programı ücretsiz olarak deneme sürümüyle dağıtılmaktadır. Program geniş bir topluluk tarafından açıkları taranarak ve yeni özellikler eklenerek geliştirilmektedir.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Rhino’nun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 çekici özelliklerinden biri kullanıcı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arayüzüdür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Özellikle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AutoCAD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ile karşılaştırıldığında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Rhinoceros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her zaman daha çabuk sonuç verici adımlar atmıştır. Mouse’a büyük bir kullanım getirmiştir, sağ tıklama ile birçok komut işlemi yapılabilir. Mouse tekerliği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zoom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yapma ve alt pencere işlemleri için kullanılır. .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0"/>
            <a:ext cx="8501122" cy="1142984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RHİNOCEROS PROGRAMI KULLANILAN BAŞLICA SEKTÖRLER</a:t>
            </a:r>
            <a:endParaRPr lang="tr-T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14282" y="1142984"/>
            <a:ext cx="8715436" cy="5500726"/>
          </a:xfrm>
        </p:spPr>
        <p:txBody>
          <a:bodyPr>
            <a:noAutofit/>
          </a:bodyPr>
          <a:lstStyle/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-Kuyumculuk  ve Takı Tasarımı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-Gemi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mühendisliği/Yat Tasarımı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-Uçak Mühendisliği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-Ürün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Tasarımı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-Kalıp Çekirdek Parça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odelleme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-Animasyon Karakterleri Modelleme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-Flamingo Modülünü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kullanarak 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Görsel Sunumlar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vb.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-Futbol Oyunları İçin Stadyum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Y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aması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apma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Özel 7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FFE635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401</Words>
  <Application>Microsoft Office PowerPoint</Application>
  <PresentationFormat>Ekran Gösterisi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RHİNOCEROS PROGRAMI GENEL YAPISI VE KULLANIM YERLERİ</vt:lpstr>
      <vt:lpstr>RHİNOCEROS PROGRAMI GENEL YAPISI VE KULLANIM YERLERİ</vt:lpstr>
      <vt:lpstr>RHİNOCEROS PROGRAMI GENEL YAPISI VE KULLANIM YERLERİ</vt:lpstr>
      <vt:lpstr>RHİNOCEROS PROGRAMI GENEL YAPISI VE KULLANIM YERLERİ</vt:lpstr>
      <vt:lpstr>RHİNOCEROS PROGRAMI GENEL YAPISI VE KULLANIM YERLERİ</vt:lpstr>
      <vt:lpstr>RHİNOCEROS PROGRAMI GENEL YAPISI VE KULLANIM YERLERİ</vt:lpstr>
      <vt:lpstr>RHİNOCEROS PROGRAMI KULLANILAN BAŞLICA SEKTÖRLER</vt:lpstr>
    </vt:vector>
  </TitlesOfParts>
  <Company>NeC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RHİNOCEROS PROGRAMI GENEL YAPISI VE KULLANIM YERLERİ</dc:title>
  <dc:creator>pc</dc:creator>
  <cp:lastModifiedBy>pc</cp:lastModifiedBy>
  <cp:revision>1</cp:revision>
  <dcterms:created xsi:type="dcterms:W3CDTF">2020-01-31T22:10:32Z</dcterms:created>
  <dcterms:modified xsi:type="dcterms:W3CDTF">2020-01-31T22:35:55Z</dcterms:modified>
</cp:coreProperties>
</file>