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6" d="100"/>
          <a:sy n="106" d="100"/>
        </p:scale>
        <p:origin x="672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CC7E4F-F42C-47DF-869A-0EDADD116943}" type="datetimeFigureOut">
              <a:rPr lang="tr-TR" smtClean="0"/>
              <a:t>12.1.2018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7E7534-F864-4E41-938D-CC7E4E79286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262360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CC7E4F-F42C-47DF-869A-0EDADD116943}" type="datetimeFigureOut">
              <a:rPr lang="tr-TR" smtClean="0"/>
              <a:t>12.1.2018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7E7534-F864-4E41-938D-CC7E4E79286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411749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CC7E4F-F42C-47DF-869A-0EDADD116943}" type="datetimeFigureOut">
              <a:rPr lang="tr-TR" smtClean="0"/>
              <a:t>12.1.2018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7E7534-F864-4E41-938D-CC7E4E79286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422310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CC7E4F-F42C-47DF-869A-0EDADD116943}" type="datetimeFigureOut">
              <a:rPr lang="tr-TR" smtClean="0"/>
              <a:t>12.1.2018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7E7534-F864-4E41-938D-CC7E4E79286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299085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CC7E4F-F42C-47DF-869A-0EDADD116943}" type="datetimeFigureOut">
              <a:rPr lang="tr-TR" smtClean="0"/>
              <a:t>12.1.2018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7E7534-F864-4E41-938D-CC7E4E79286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454628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CC7E4F-F42C-47DF-869A-0EDADD116943}" type="datetimeFigureOut">
              <a:rPr lang="tr-TR" smtClean="0"/>
              <a:t>12.1.2018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7E7534-F864-4E41-938D-CC7E4E79286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730378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CC7E4F-F42C-47DF-869A-0EDADD116943}" type="datetimeFigureOut">
              <a:rPr lang="tr-TR" smtClean="0"/>
              <a:t>12.1.2018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7E7534-F864-4E41-938D-CC7E4E79286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704231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CC7E4F-F42C-47DF-869A-0EDADD116943}" type="datetimeFigureOut">
              <a:rPr lang="tr-TR" smtClean="0"/>
              <a:t>12.1.2018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7E7534-F864-4E41-938D-CC7E4E79286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682282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CC7E4F-F42C-47DF-869A-0EDADD116943}" type="datetimeFigureOut">
              <a:rPr lang="tr-TR" smtClean="0"/>
              <a:t>12.1.2018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7E7534-F864-4E41-938D-CC7E4E79286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23390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CC7E4F-F42C-47DF-869A-0EDADD116943}" type="datetimeFigureOut">
              <a:rPr lang="tr-TR" smtClean="0"/>
              <a:t>12.1.2018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7E7534-F864-4E41-938D-CC7E4E79286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303920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CC7E4F-F42C-47DF-869A-0EDADD116943}" type="datetimeFigureOut">
              <a:rPr lang="tr-TR" smtClean="0"/>
              <a:t>12.1.2018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7E7534-F864-4E41-938D-CC7E4E79286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228667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CC7E4F-F42C-47DF-869A-0EDADD116943}" type="datetimeFigureOut">
              <a:rPr lang="tr-TR" smtClean="0"/>
              <a:t>12.1.2018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7E7534-F864-4E41-938D-CC7E4E79286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688387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348965"/>
            <a:ext cx="9144000" cy="1240325"/>
          </a:xfrm>
        </p:spPr>
        <p:txBody>
          <a:bodyPr>
            <a:normAutofit/>
          </a:bodyPr>
          <a:lstStyle/>
          <a:p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B452 </a:t>
            </a:r>
            <a:r>
              <a:rPr lang="tr-TR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Ökaryot</a:t>
            </a: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Genetiği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tr-TR" sz="4800" u="sng" dirty="0" smtClean="0">
                <a:latin typeface="Arial" panose="020B0604020202020204" pitchFamily="34" charset="0"/>
                <a:cs typeface="Arial" panose="020B0604020202020204" pitchFamily="34" charset="0"/>
              </a:rPr>
              <a:t>12. HAFTA</a:t>
            </a:r>
            <a:endParaRPr lang="tr-TR" sz="4800" u="sng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68591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756718" y="1225204"/>
            <a:ext cx="10515600" cy="1325563"/>
          </a:xfrm>
        </p:spPr>
        <p:txBody>
          <a:bodyPr/>
          <a:lstStyle/>
          <a:p>
            <a:pPr algn="ctr"/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12. HAFTA KONU(LAR)</a:t>
            </a:r>
            <a:endParaRPr lang="tr-TR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3638345"/>
            <a:ext cx="10515600" cy="761639"/>
          </a:xfrm>
        </p:spPr>
        <p:txBody>
          <a:bodyPr/>
          <a:lstStyle/>
          <a:p>
            <a:pPr marL="0" indent="0" algn="ctr">
              <a:buNone/>
            </a:pP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ÖĞRENC</a:t>
            </a:r>
            <a:r>
              <a:rPr lang="tr-TR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İ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SUNUMLARI, TARTIŞMA</a:t>
            </a:r>
            <a:endParaRPr lang="tr-TR" sz="3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398378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66183" y="893117"/>
            <a:ext cx="11067107" cy="5389987"/>
          </a:xfrm>
        </p:spPr>
        <p:txBody>
          <a:bodyPr/>
          <a:lstStyle/>
          <a:p>
            <a:r>
              <a:rPr lang="tr-TR" b="1" smtClean="0"/>
              <a:t>Öğrencilerden;</a:t>
            </a:r>
          </a:p>
          <a:p>
            <a:pPr marL="0" indent="0">
              <a:buNone/>
            </a:pPr>
            <a:endParaRPr lang="tr-TR" b="1" dirty="0" smtClean="0"/>
          </a:p>
          <a:p>
            <a:r>
              <a:rPr lang="en-US" b="1" dirty="0" err="1" smtClean="0"/>
              <a:t>Ders</a:t>
            </a:r>
            <a:r>
              <a:rPr lang="en-US" b="1" dirty="0" smtClean="0"/>
              <a:t> </a:t>
            </a:r>
            <a:r>
              <a:rPr lang="en-US" b="1" dirty="0" err="1"/>
              <a:t>içeriğindeki</a:t>
            </a:r>
            <a:r>
              <a:rPr lang="en-US" b="1" dirty="0"/>
              <a:t> </a:t>
            </a:r>
            <a:r>
              <a:rPr lang="en-US" b="1" dirty="0" err="1"/>
              <a:t>konularla</a:t>
            </a:r>
            <a:r>
              <a:rPr lang="en-US" b="1" dirty="0"/>
              <a:t> </a:t>
            </a:r>
            <a:r>
              <a:rPr lang="en-US" b="1" dirty="0" err="1"/>
              <a:t>ilgili</a:t>
            </a:r>
            <a:r>
              <a:rPr lang="en-US" b="1" dirty="0"/>
              <a:t> </a:t>
            </a:r>
            <a:r>
              <a:rPr lang="tr-TR" b="1" dirty="0" smtClean="0"/>
              <a:t> son yıllarda </a:t>
            </a:r>
            <a:r>
              <a:rPr lang="en-US" b="1" dirty="0" err="1" smtClean="0"/>
              <a:t>yapılan</a:t>
            </a:r>
            <a:r>
              <a:rPr lang="en-US" b="1" dirty="0" smtClean="0"/>
              <a:t> </a:t>
            </a:r>
            <a:r>
              <a:rPr lang="en-US" b="1" dirty="0" err="1" smtClean="0"/>
              <a:t>çalışmalar</a:t>
            </a:r>
            <a:r>
              <a:rPr lang="tr-TR" b="1" dirty="0" smtClean="0"/>
              <a:t>la ilgili </a:t>
            </a:r>
            <a:r>
              <a:rPr lang="en-US" b="1" dirty="0" err="1" smtClean="0"/>
              <a:t>araştır</a:t>
            </a:r>
            <a:r>
              <a:rPr lang="tr-TR" b="1" dirty="0" smtClean="0"/>
              <a:t>m</a:t>
            </a:r>
            <a:r>
              <a:rPr lang="en-US" b="1" dirty="0" smtClean="0"/>
              <a:t>a</a:t>
            </a:r>
            <a:r>
              <a:rPr lang="tr-TR" b="1" dirty="0" smtClean="0"/>
              <a:t> yapmaları istenecektir.</a:t>
            </a:r>
          </a:p>
          <a:p>
            <a:endParaRPr lang="tr-TR" b="1" dirty="0"/>
          </a:p>
          <a:p>
            <a:r>
              <a:rPr lang="tr-TR" b="1" dirty="0" smtClean="0"/>
              <a:t>Bu konularla ilgili sunumlar hazırlamaları istenecek ve sınıf ortamında diğer öğrencilerle paylaşımı sağlanacaktır.</a:t>
            </a:r>
          </a:p>
          <a:p>
            <a:endParaRPr lang="tr-TR" b="1" dirty="0"/>
          </a:p>
          <a:p>
            <a:r>
              <a:rPr lang="tr-TR" b="1" dirty="0"/>
              <a:t>Anlatılan konular üzerinde tartışma yapılacak ve sonuçlar yorumlanacaktır.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66883033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57</Words>
  <Application>Microsoft Office PowerPoint</Application>
  <PresentationFormat>Geniş ekran</PresentationFormat>
  <Paragraphs>11</Paragraphs>
  <Slides>3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3</vt:i4>
      </vt:variant>
    </vt:vector>
  </HeadingPairs>
  <TitlesOfParts>
    <vt:vector size="7" baseType="lpstr">
      <vt:lpstr>Arial</vt:lpstr>
      <vt:lpstr>Calibri</vt:lpstr>
      <vt:lpstr>Calibri Light</vt:lpstr>
      <vt:lpstr>Office Teması</vt:lpstr>
      <vt:lpstr>B452 Ökaryot Genetiği</vt:lpstr>
      <vt:lpstr>12. HAFTA KONU(LAR)</vt:lpstr>
      <vt:lpstr>PowerPoint Sunusu</vt:lpstr>
    </vt:vector>
  </TitlesOfParts>
  <Company>SilentAll Team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B452 Ökaryot Genetiği</dc:title>
  <dc:creator>MeHMeTeReN</dc:creator>
  <cp:lastModifiedBy>MeHMeTeReN</cp:lastModifiedBy>
  <cp:revision>5</cp:revision>
  <dcterms:created xsi:type="dcterms:W3CDTF">2017-12-10T19:28:30Z</dcterms:created>
  <dcterms:modified xsi:type="dcterms:W3CDTF">2018-01-11T22:53:02Z</dcterms:modified>
</cp:coreProperties>
</file>