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623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17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23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90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46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3037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423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22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3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392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866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C7E4F-F42C-47DF-869A-0EDADD116943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E7534-F864-4E41-938D-CC7E4E792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83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12.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859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6718" y="1225204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HAFTA 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638345"/>
            <a:ext cx="10515600" cy="761639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ÖĞRENC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SUNUMLARI, TARTIŞMA</a:t>
            </a:r>
            <a:endParaRPr lang="tr-T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9837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6183" y="893117"/>
            <a:ext cx="11067107" cy="5389987"/>
          </a:xfrm>
        </p:spPr>
        <p:txBody>
          <a:bodyPr/>
          <a:lstStyle/>
          <a:p>
            <a:r>
              <a:rPr lang="tr-TR" b="1" smtClean="0"/>
              <a:t>Öğrencilerden;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en-US" b="1" dirty="0" err="1" smtClean="0"/>
              <a:t>Ders</a:t>
            </a:r>
            <a:r>
              <a:rPr lang="en-US" b="1" dirty="0" smtClean="0"/>
              <a:t> </a:t>
            </a:r>
            <a:r>
              <a:rPr lang="en-US" b="1" dirty="0" err="1"/>
              <a:t>içeriğindeki</a:t>
            </a:r>
            <a:r>
              <a:rPr lang="en-US" b="1" dirty="0"/>
              <a:t> </a:t>
            </a:r>
            <a:r>
              <a:rPr lang="en-US" b="1" dirty="0" err="1"/>
              <a:t>konularla</a:t>
            </a:r>
            <a:r>
              <a:rPr lang="en-US" b="1" dirty="0"/>
              <a:t> </a:t>
            </a:r>
            <a:r>
              <a:rPr lang="en-US" b="1" dirty="0" err="1"/>
              <a:t>ilgili</a:t>
            </a:r>
            <a:r>
              <a:rPr lang="en-US" b="1" dirty="0"/>
              <a:t> </a:t>
            </a:r>
            <a:r>
              <a:rPr lang="tr-TR" b="1" dirty="0" smtClean="0"/>
              <a:t> son yıllarda </a:t>
            </a:r>
            <a:r>
              <a:rPr lang="en-US" b="1" dirty="0" err="1" smtClean="0"/>
              <a:t>yapılan</a:t>
            </a:r>
            <a:r>
              <a:rPr lang="en-US" b="1" dirty="0" smtClean="0"/>
              <a:t> </a:t>
            </a:r>
            <a:r>
              <a:rPr lang="en-US" b="1" dirty="0" err="1" smtClean="0"/>
              <a:t>çalışmalar</a:t>
            </a:r>
            <a:r>
              <a:rPr lang="tr-TR" b="1" dirty="0" smtClean="0"/>
              <a:t>la ilgili </a:t>
            </a:r>
            <a:r>
              <a:rPr lang="en-US" b="1" dirty="0" err="1" smtClean="0"/>
              <a:t>araştır</a:t>
            </a:r>
            <a:r>
              <a:rPr lang="tr-TR" b="1" dirty="0" smtClean="0"/>
              <a:t>m</a:t>
            </a:r>
            <a:r>
              <a:rPr lang="en-US" b="1" dirty="0" smtClean="0"/>
              <a:t>a</a:t>
            </a:r>
            <a:r>
              <a:rPr lang="tr-TR" b="1" dirty="0" smtClean="0"/>
              <a:t> yapmaları istenecektir.</a:t>
            </a:r>
          </a:p>
          <a:p>
            <a:endParaRPr lang="tr-TR" b="1" dirty="0"/>
          </a:p>
          <a:p>
            <a:r>
              <a:rPr lang="tr-TR" b="1" dirty="0" smtClean="0"/>
              <a:t>Bu konularla ilgili sunumlar hazırlamaları istenecek ve sınıf ortamında diğer öğrencilerle paylaşımı sağlanacaktır.</a:t>
            </a:r>
          </a:p>
          <a:p>
            <a:endParaRPr lang="tr-TR" b="1" dirty="0"/>
          </a:p>
          <a:p>
            <a:r>
              <a:rPr lang="tr-TR" b="1" dirty="0"/>
              <a:t>Anlatılan konular üzerinde tartışma yapılacak ve sonuçlar yorumlanacaktır.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68830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57</Words>
  <Application>Microsoft Office PowerPoint</Application>
  <PresentationFormat>Geniş ekran</PresentationFormat>
  <Paragraphs>11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B452 Ökaryot Genetiği</vt:lpstr>
      <vt:lpstr>12. HAFTA KONU(LAR)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5</cp:revision>
  <dcterms:created xsi:type="dcterms:W3CDTF">2017-12-10T19:28:30Z</dcterms:created>
  <dcterms:modified xsi:type="dcterms:W3CDTF">2018-01-11T22:53:02Z</dcterms:modified>
</cp:coreProperties>
</file>