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7E4F-F42C-47DF-869A-0EDADD116943}" type="datetimeFigureOut">
              <a:rPr lang="tr-TR" smtClean="0"/>
              <a:t>12.1.2018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7534-F864-4E41-938D-CC7E4E7928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623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7E4F-F42C-47DF-869A-0EDADD116943}" type="datetimeFigureOut">
              <a:rPr lang="tr-TR" smtClean="0"/>
              <a:t>12.1.2018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7534-F864-4E41-938D-CC7E4E7928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1174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7E4F-F42C-47DF-869A-0EDADD116943}" type="datetimeFigureOut">
              <a:rPr lang="tr-TR" smtClean="0"/>
              <a:t>12.1.2018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7534-F864-4E41-938D-CC7E4E7928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2231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7E4F-F42C-47DF-869A-0EDADD116943}" type="datetimeFigureOut">
              <a:rPr lang="tr-TR" smtClean="0"/>
              <a:t>12.1.2018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7534-F864-4E41-938D-CC7E4E7928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9908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7E4F-F42C-47DF-869A-0EDADD116943}" type="datetimeFigureOut">
              <a:rPr lang="tr-TR" smtClean="0"/>
              <a:t>12.1.2018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7534-F864-4E41-938D-CC7E4E7928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5462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7E4F-F42C-47DF-869A-0EDADD116943}" type="datetimeFigureOut">
              <a:rPr lang="tr-TR" smtClean="0"/>
              <a:t>12.1.2018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7534-F864-4E41-938D-CC7E4E7928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3037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7E4F-F42C-47DF-869A-0EDADD116943}" type="datetimeFigureOut">
              <a:rPr lang="tr-TR" smtClean="0"/>
              <a:t>12.1.2018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7534-F864-4E41-938D-CC7E4E7928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0423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7E4F-F42C-47DF-869A-0EDADD116943}" type="datetimeFigureOut">
              <a:rPr lang="tr-TR" smtClean="0"/>
              <a:t>12.1.2018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7534-F864-4E41-938D-CC7E4E7928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822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7E4F-F42C-47DF-869A-0EDADD116943}" type="datetimeFigureOut">
              <a:rPr lang="tr-TR" smtClean="0"/>
              <a:t>12.1.2018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7534-F864-4E41-938D-CC7E4E7928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339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7E4F-F42C-47DF-869A-0EDADD116943}" type="datetimeFigureOut">
              <a:rPr lang="tr-TR" smtClean="0"/>
              <a:t>12.1.2018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7534-F864-4E41-938D-CC7E4E7928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0392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7E4F-F42C-47DF-869A-0EDADD116943}" type="datetimeFigureOut">
              <a:rPr lang="tr-TR" smtClean="0"/>
              <a:t>12.1.2018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7534-F864-4E41-938D-CC7E4E7928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2866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C7E4F-F42C-47DF-869A-0EDADD116943}" type="datetimeFigureOut">
              <a:rPr lang="tr-TR" smtClean="0"/>
              <a:t>12.1.2018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E7534-F864-4E41-938D-CC7E4E7928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883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348965"/>
            <a:ext cx="9144000" cy="1240325"/>
          </a:xfrm>
        </p:spPr>
        <p:txBody>
          <a:bodyPr>
            <a:normAutofit/>
          </a:bodyPr>
          <a:lstStyle/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B452 </a:t>
            </a:r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Ökaryot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Genetiği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4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12. HAFTA</a:t>
            </a:r>
            <a:endParaRPr lang="tr-TR" sz="4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859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56718" y="1225204"/>
            <a:ext cx="10515600" cy="1325563"/>
          </a:xfrm>
        </p:spPr>
        <p:txBody>
          <a:bodyPr/>
          <a:lstStyle/>
          <a:p>
            <a:pPr algn="ctr"/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12. HAFTA KONU(LAR)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638345"/>
            <a:ext cx="10515600" cy="761639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ÖĞRENC</a:t>
            </a:r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İ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SUNUMLARI, TARTIŞMA</a:t>
            </a:r>
            <a:endParaRPr lang="tr-T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9837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66183" y="893117"/>
            <a:ext cx="11067107" cy="5389987"/>
          </a:xfrm>
        </p:spPr>
        <p:txBody>
          <a:bodyPr/>
          <a:lstStyle/>
          <a:p>
            <a:r>
              <a:rPr lang="tr-TR" b="1" smtClean="0"/>
              <a:t>Öğrencilerden;</a:t>
            </a:r>
          </a:p>
          <a:p>
            <a:pPr marL="0" indent="0">
              <a:buNone/>
            </a:pPr>
            <a:endParaRPr lang="tr-TR" b="1" dirty="0" smtClean="0"/>
          </a:p>
          <a:p>
            <a:r>
              <a:rPr lang="en-US" b="1" dirty="0" err="1" smtClean="0"/>
              <a:t>Ders</a:t>
            </a:r>
            <a:r>
              <a:rPr lang="en-US" b="1" dirty="0" smtClean="0"/>
              <a:t> </a:t>
            </a:r>
            <a:r>
              <a:rPr lang="en-US" b="1" dirty="0" err="1"/>
              <a:t>içeriğindeki</a:t>
            </a:r>
            <a:r>
              <a:rPr lang="en-US" b="1" dirty="0"/>
              <a:t> </a:t>
            </a:r>
            <a:r>
              <a:rPr lang="en-US" b="1" dirty="0" err="1"/>
              <a:t>konularla</a:t>
            </a:r>
            <a:r>
              <a:rPr lang="en-US" b="1" dirty="0"/>
              <a:t> </a:t>
            </a:r>
            <a:r>
              <a:rPr lang="en-US" b="1" dirty="0" err="1"/>
              <a:t>ilgili</a:t>
            </a:r>
            <a:r>
              <a:rPr lang="en-US" b="1" dirty="0"/>
              <a:t> </a:t>
            </a:r>
            <a:r>
              <a:rPr lang="tr-TR" b="1" dirty="0" smtClean="0"/>
              <a:t> son yıllarda </a:t>
            </a:r>
            <a:r>
              <a:rPr lang="en-US" b="1" dirty="0" err="1" smtClean="0"/>
              <a:t>yapılan</a:t>
            </a:r>
            <a:r>
              <a:rPr lang="en-US" b="1" dirty="0" smtClean="0"/>
              <a:t> </a:t>
            </a:r>
            <a:r>
              <a:rPr lang="en-US" b="1" dirty="0" err="1" smtClean="0"/>
              <a:t>çalışmalar</a:t>
            </a:r>
            <a:r>
              <a:rPr lang="tr-TR" b="1" dirty="0" smtClean="0"/>
              <a:t>la ilgili </a:t>
            </a:r>
            <a:r>
              <a:rPr lang="en-US" b="1" dirty="0" err="1" smtClean="0"/>
              <a:t>araştır</a:t>
            </a:r>
            <a:r>
              <a:rPr lang="tr-TR" b="1" dirty="0" smtClean="0"/>
              <a:t>m</a:t>
            </a:r>
            <a:r>
              <a:rPr lang="en-US" b="1" dirty="0" smtClean="0"/>
              <a:t>a</a:t>
            </a:r>
            <a:r>
              <a:rPr lang="tr-TR" b="1" dirty="0" smtClean="0"/>
              <a:t> yapmaları istenecektir.</a:t>
            </a:r>
          </a:p>
          <a:p>
            <a:endParaRPr lang="tr-TR" b="1" dirty="0"/>
          </a:p>
          <a:p>
            <a:r>
              <a:rPr lang="tr-TR" b="1" dirty="0" smtClean="0"/>
              <a:t>Bu konularla ilgili sunumlar hazırlamaları istenecek ve sınıf ortamında diğer öğrencilerle paylaşımı sağlanacaktır.</a:t>
            </a:r>
          </a:p>
          <a:p>
            <a:endParaRPr lang="tr-TR" b="1" dirty="0"/>
          </a:p>
          <a:p>
            <a:r>
              <a:rPr lang="tr-TR" b="1" dirty="0"/>
              <a:t>Anlatılan konular üzerinde tartışma yapılacak ve sonuçlar yorumlanacaktır.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668830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57</Words>
  <Application>Microsoft Office PowerPoint</Application>
  <PresentationFormat>Geniş ekran</PresentationFormat>
  <Paragraphs>11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Teması</vt:lpstr>
      <vt:lpstr>B452 Ökaryot Genetiği</vt:lpstr>
      <vt:lpstr>12. HAFTA KONU(LAR)</vt:lpstr>
      <vt:lpstr>PowerPoint Sunusu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B452 Ökaryot Genetiği</dc:title>
  <dc:creator>MeHMeTeReN</dc:creator>
  <cp:lastModifiedBy>MeHMeTeReN</cp:lastModifiedBy>
  <cp:revision>5</cp:revision>
  <dcterms:created xsi:type="dcterms:W3CDTF">2017-12-10T19:28:30Z</dcterms:created>
  <dcterms:modified xsi:type="dcterms:W3CDTF">2018-01-11T22:53:02Z</dcterms:modified>
</cp:coreProperties>
</file>