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3" r:id="rId11"/>
    <p:sldId id="27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90" d="100"/>
          <a:sy n="190" d="100"/>
        </p:scale>
        <p:origin x="138" y="-1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19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98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85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48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77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33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41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17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10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32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87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Bisiklet Sürüş teknikleri </a:t>
            </a:r>
            <a:r>
              <a:rPr lang="tr-TR" dirty="0" smtClean="0"/>
              <a:t>-3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65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/>
              <a:t>Kırmızı ışıkta ayağı yere</a:t>
            </a:r>
            <a:br>
              <a:rPr lang="tr-TR" dirty="0"/>
            </a:br>
            <a:r>
              <a:rPr lang="tr-TR" dirty="0"/>
              <a:t>koymadan durmak gayet hoş</a:t>
            </a:r>
            <a:br>
              <a:rPr lang="tr-TR" dirty="0"/>
            </a:br>
            <a:r>
              <a:rPr lang="tr-TR" dirty="0"/>
              <a:t>olabilir. (İnanın bana bu harika</a:t>
            </a:r>
            <a:br>
              <a:rPr lang="tr-TR" dirty="0"/>
            </a:br>
            <a:r>
              <a:rPr lang="tr-TR" dirty="0" err="1"/>
              <a:t>birşey</a:t>
            </a:r>
            <a:r>
              <a:rPr lang="tr-TR" dirty="0"/>
              <a:t>!)</a:t>
            </a:r>
            <a:br>
              <a:rPr lang="tr-TR" dirty="0"/>
            </a:br>
            <a:r>
              <a:rPr lang="tr-TR" dirty="0"/>
              <a:t>* Hafif bir eğim bulun ve</a:t>
            </a:r>
            <a:br>
              <a:rPr lang="tr-TR" dirty="0"/>
            </a:br>
            <a:r>
              <a:rPr lang="tr-TR" dirty="0"/>
              <a:t>bisikleti eğime dik olacak şekilde</a:t>
            </a:r>
            <a:br>
              <a:rPr lang="tr-TR" dirty="0"/>
            </a:br>
            <a:r>
              <a:rPr lang="tr-TR" dirty="0"/>
              <a:t>sürün.</a:t>
            </a:r>
            <a:br>
              <a:rPr lang="tr-TR" dirty="0"/>
            </a:br>
            <a:r>
              <a:rPr lang="tr-TR" dirty="0"/>
              <a:t>* Pedalları saat 3-9 pozisyonuna</a:t>
            </a:r>
            <a:br>
              <a:rPr lang="tr-TR" dirty="0"/>
            </a:br>
            <a:r>
              <a:rPr lang="tr-TR" dirty="0"/>
              <a:t>getirin. İçteki ayağınız önde, güç</a:t>
            </a:r>
            <a:br>
              <a:rPr lang="tr-TR" dirty="0"/>
            </a:br>
            <a:r>
              <a:rPr lang="tr-TR" dirty="0"/>
              <a:t>ayağı olarak dursun.</a:t>
            </a:r>
            <a:br>
              <a:rPr lang="tr-TR" dirty="0"/>
            </a:br>
            <a:r>
              <a:rPr lang="tr-TR" dirty="0"/>
              <a:t>* Bisikleti "nazikçe" durdurun ve</a:t>
            </a:r>
            <a:br>
              <a:rPr lang="tr-TR" dirty="0"/>
            </a:br>
            <a:r>
              <a:rPr lang="tr-TR" dirty="0" err="1"/>
              <a:t>öntekerleği</a:t>
            </a:r>
            <a:r>
              <a:rPr lang="tr-TR" dirty="0"/>
              <a:t> hafifçe yokuş</a:t>
            </a:r>
            <a:br>
              <a:rPr lang="tr-TR" dirty="0"/>
            </a:br>
            <a:r>
              <a:rPr lang="tr-TR" dirty="0"/>
              <a:t>yukarı çevirin.</a:t>
            </a:r>
            <a:br>
              <a:rPr lang="tr-TR" dirty="0"/>
            </a:br>
            <a:r>
              <a:rPr lang="tr-TR" dirty="0"/>
              <a:t>* Frenleri kullanmadan ve</a:t>
            </a:r>
            <a:br>
              <a:rPr lang="tr-TR" dirty="0"/>
            </a:br>
            <a:r>
              <a:rPr lang="tr-TR" dirty="0"/>
              <a:t>bisikleti hareket ettirmeden</a:t>
            </a:r>
            <a:br>
              <a:rPr lang="tr-TR" dirty="0"/>
            </a:br>
            <a:r>
              <a:rPr lang="tr-TR" dirty="0"/>
              <a:t>dengede </a:t>
            </a:r>
            <a:r>
              <a:rPr lang="tr-TR" dirty="0" err="1"/>
              <a:t>durmayaçalışın</a:t>
            </a:r>
            <a:r>
              <a:rPr lang="tr-TR" dirty="0"/>
              <a:t>. Eğer</a:t>
            </a:r>
            <a:br>
              <a:rPr lang="tr-TR" dirty="0"/>
            </a:br>
            <a:r>
              <a:rPr lang="tr-TR" dirty="0"/>
              <a:t>dışa doğru düşecek gibiyseniz</a:t>
            </a:r>
            <a:br>
              <a:rPr lang="tr-TR" dirty="0"/>
            </a:br>
            <a:r>
              <a:rPr lang="tr-TR" dirty="0"/>
              <a:t>içteki ayağa güç verin. İçe</a:t>
            </a:r>
            <a:br>
              <a:rPr lang="tr-TR" dirty="0"/>
            </a:br>
            <a:r>
              <a:rPr lang="tr-TR" dirty="0"/>
              <a:t>düşecek gibiyseniz içteki</a:t>
            </a:r>
            <a:br>
              <a:rPr lang="tr-TR" dirty="0"/>
            </a:br>
            <a:r>
              <a:rPr lang="tr-TR" dirty="0"/>
              <a:t>ayağınızın gücünü azaltın.</a:t>
            </a:r>
            <a:br>
              <a:rPr lang="tr-TR" dirty="0"/>
            </a:br>
            <a:r>
              <a:rPr lang="tr-TR" dirty="0"/>
              <a:t>* Bunu eğimde yaklaşık 30</a:t>
            </a:r>
            <a:br>
              <a:rPr lang="tr-TR" dirty="0"/>
            </a:br>
            <a:r>
              <a:rPr lang="tr-TR" dirty="0"/>
              <a:t>saniye yapabilirseniz aynı</a:t>
            </a:r>
            <a:br>
              <a:rPr lang="tr-TR" dirty="0"/>
            </a:br>
            <a:r>
              <a:rPr lang="tr-TR" dirty="0"/>
              <a:t>uygulamayı bu sefer düz bir</a:t>
            </a:r>
            <a:br>
              <a:rPr lang="tr-TR" dirty="0"/>
            </a:br>
            <a:r>
              <a:rPr lang="tr-TR" dirty="0"/>
              <a:t>zeminde deneyin.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956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Merdivenden aşağı sürüş:</a:t>
            </a:r>
            <a:br>
              <a:rPr lang="tr-TR" dirty="0"/>
            </a:br>
            <a:r>
              <a:rPr lang="tr-TR" dirty="0"/>
              <a:t>* Başlangıçta birkaç alçak</a:t>
            </a:r>
            <a:br>
              <a:rPr lang="tr-TR" dirty="0"/>
            </a:br>
            <a:r>
              <a:rPr lang="tr-TR" dirty="0"/>
              <a:t>basamakla başlayın. İyi yapmaya</a:t>
            </a:r>
            <a:br>
              <a:rPr lang="tr-TR" dirty="0"/>
            </a:br>
            <a:r>
              <a:rPr lang="tr-TR" dirty="0"/>
              <a:t>başlayınca daha dik basamaklara</a:t>
            </a:r>
            <a:br>
              <a:rPr lang="tr-TR" dirty="0"/>
            </a:br>
            <a:r>
              <a:rPr lang="tr-TR" dirty="0"/>
              <a:t>geçin.</a:t>
            </a:r>
            <a:br>
              <a:rPr lang="tr-TR" dirty="0"/>
            </a:br>
            <a:r>
              <a:rPr lang="tr-TR" dirty="0"/>
              <a:t>* Yokuş aşağı sürüş pozisyonu</a:t>
            </a:r>
            <a:br>
              <a:rPr lang="tr-TR" dirty="0"/>
            </a:br>
            <a:r>
              <a:rPr lang="tr-TR" dirty="0"/>
              <a:t>alın, ancak </a:t>
            </a:r>
            <a:r>
              <a:rPr lang="tr-TR" dirty="0" err="1"/>
              <a:t>ancak</a:t>
            </a:r>
            <a:r>
              <a:rPr lang="tr-TR" dirty="0"/>
              <a:t> seleden</a:t>
            </a:r>
            <a:br>
              <a:rPr lang="tr-TR" dirty="0"/>
            </a:br>
            <a:r>
              <a:rPr lang="tr-TR" dirty="0"/>
              <a:t>yukarda, ağırlık tamamıyla</a:t>
            </a:r>
            <a:br>
              <a:rPr lang="tr-TR" dirty="0"/>
            </a:br>
            <a:r>
              <a:rPr lang="tr-TR" dirty="0"/>
              <a:t>arkada, kollar ve bacaklar</a:t>
            </a:r>
            <a:br>
              <a:rPr lang="tr-TR" dirty="0"/>
            </a:br>
            <a:r>
              <a:rPr lang="tr-TR" dirty="0" err="1"/>
              <a:t>mümkünolduğunca</a:t>
            </a:r>
            <a:r>
              <a:rPr lang="tr-TR" dirty="0"/>
              <a:t> gevşek</a:t>
            </a:r>
            <a:br>
              <a:rPr lang="tr-TR" dirty="0"/>
            </a:br>
            <a:r>
              <a:rPr lang="tr-TR" dirty="0"/>
              <a:t>olsun.</a:t>
            </a:r>
            <a:br>
              <a:rPr lang="tr-TR" dirty="0"/>
            </a:br>
            <a:r>
              <a:rPr lang="tr-TR" dirty="0"/>
              <a:t>* Bisikletin yere tam dik</a:t>
            </a:r>
            <a:br>
              <a:rPr lang="tr-TR" dirty="0"/>
            </a:br>
            <a:r>
              <a:rPr lang="tr-TR" dirty="0" err="1"/>
              <a:t>olduğundanemin</a:t>
            </a:r>
            <a:r>
              <a:rPr lang="tr-TR" dirty="0"/>
              <a:t> olun ve</a:t>
            </a:r>
            <a:br>
              <a:rPr lang="tr-TR" dirty="0"/>
            </a:br>
            <a:r>
              <a:rPr lang="tr-TR" dirty="0"/>
              <a:t>dümdüz bir çizgide sürün.</a:t>
            </a:r>
            <a:br>
              <a:rPr lang="tr-TR" dirty="0"/>
            </a:br>
            <a:r>
              <a:rPr lang="tr-TR" dirty="0"/>
              <a:t>* Eğer gerekiyorsa biraz fren</a:t>
            </a:r>
            <a:br>
              <a:rPr lang="tr-TR" dirty="0"/>
            </a:br>
            <a:r>
              <a:rPr lang="tr-TR" dirty="0"/>
              <a:t>kullanın ama havadayken</a:t>
            </a:r>
            <a:br>
              <a:rPr lang="tr-TR" dirty="0"/>
            </a:br>
            <a:r>
              <a:rPr lang="tr-TR" dirty="0"/>
              <a:t>tekerlekleri kilitlemek</a:t>
            </a:r>
            <a:br>
              <a:rPr lang="tr-TR" dirty="0"/>
            </a:br>
            <a:r>
              <a:rPr lang="tr-TR" dirty="0" err="1"/>
              <a:t>istemezsinizdeğil</a:t>
            </a:r>
            <a:r>
              <a:rPr lang="tr-TR" dirty="0"/>
              <a:t> mi?</a:t>
            </a:r>
            <a:br>
              <a:rPr lang="tr-TR" dirty="0"/>
            </a:br>
            <a:r>
              <a:rPr lang="tr-TR"/>
              <a:t>Tebrikler artık bir MTB pilotu</a:t>
            </a:r>
            <a:br>
              <a:rPr lang="tr-TR"/>
            </a:br>
            <a:r>
              <a:rPr lang="tr-TR"/>
              <a:t>adayısınız.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421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Yavaşlamak için ön, durmak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için arka freni kullanın. Ön freni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sert kullanırsanız kendinizi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superman</a:t>
            </a:r>
            <a:r>
              <a:rPr lang="tr-TR" dirty="0"/>
              <a:t> gibi havada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bulabilirsiniz.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* Frenleri tekerlekleri neredeyse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durduracak -ama asla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kilitlemeyecek- </a:t>
            </a:r>
            <a:r>
              <a:rPr lang="tr-TR" dirty="0" err="1"/>
              <a:t>birşekilde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kullanın. Eğer kilitlenir ve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kızaklamaya başlarsa kontrol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edemeyebilirsiniz.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* Omuzlarınızdan geçen doğru,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yol çizgisine dik olsun.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* Bazı durumlarda seleyi dört-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beş santimetre alçaltmak işe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yarayabilir.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Wheelie</a:t>
            </a:r>
            <a:r>
              <a:rPr lang="tr-TR" dirty="0"/>
              <a:t> (Ön teker havada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sürüş):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4483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* Başlangıçta engelsiz, düz</a:t>
            </a:r>
            <a:br>
              <a:rPr lang="tr-TR" dirty="0"/>
            </a:br>
            <a:r>
              <a:rPr lang="tr-TR" dirty="0"/>
              <a:t>zeminde çalışın.</a:t>
            </a:r>
            <a:br>
              <a:rPr lang="tr-TR" dirty="0"/>
            </a:br>
            <a:r>
              <a:rPr lang="tr-TR" dirty="0"/>
              <a:t>* Oturun ve ağırlığınızı biraz öne</a:t>
            </a:r>
            <a:br>
              <a:rPr lang="tr-TR" dirty="0"/>
            </a:br>
            <a:r>
              <a:rPr lang="tr-TR" dirty="0"/>
              <a:t>verin.</a:t>
            </a:r>
            <a:br>
              <a:rPr lang="tr-TR" dirty="0"/>
            </a:br>
            <a:r>
              <a:rPr lang="tr-TR" dirty="0"/>
              <a:t>* Küçük bir vitese geçin.</a:t>
            </a:r>
            <a:br>
              <a:rPr lang="tr-TR" dirty="0"/>
            </a:br>
            <a:r>
              <a:rPr lang="tr-TR" dirty="0"/>
              <a:t>* Pedala çok güçlü basın ve</a:t>
            </a:r>
            <a:br>
              <a:rPr lang="tr-TR" dirty="0"/>
            </a:br>
            <a:r>
              <a:rPr lang="tr-TR" dirty="0"/>
              <a:t>ağırlığınızı arkaya verin. Bu</a:t>
            </a:r>
            <a:br>
              <a:rPr lang="tr-TR" dirty="0"/>
            </a:br>
            <a:r>
              <a:rPr lang="tr-TR" dirty="0"/>
              <a:t>arada gidonu güçle yukarı çekin.</a:t>
            </a:r>
            <a:br>
              <a:rPr lang="tr-TR" dirty="0"/>
            </a:br>
            <a:r>
              <a:rPr lang="tr-TR" dirty="0"/>
              <a:t>* Dizlerinizi dışa açın ve</a:t>
            </a:r>
            <a:br>
              <a:rPr lang="tr-TR" dirty="0"/>
            </a:br>
            <a:r>
              <a:rPr lang="tr-TR" dirty="0"/>
              <a:t>ağılığınızı arkada tutmaya çalışın.</a:t>
            </a:r>
            <a:br>
              <a:rPr lang="tr-TR" dirty="0"/>
            </a:br>
            <a:r>
              <a:rPr lang="tr-TR" dirty="0"/>
              <a:t>Pedal çevirmeye devam edin.</a:t>
            </a:r>
            <a:br>
              <a:rPr lang="tr-TR" dirty="0"/>
            </a:br>
            <a:r>
              <a:rPr lang="tr-TR" dirty="0"/>
              <a:t>* Eğer çok fazla geri</a:t>
            </a:r>
            <a:br>
              <a:rPr lang="tr-TR" dirty="0"/>
            </a:br>
            <a:r>
              <a:rPr lang="tr-TR" dirty="0"/>
              <a:t>yüklendiğinizi hissederseniz arka</a:t>
            </a:r>
            <a:br>
              <a:rPr lang="tr-TR" dirty="0"/>
            </a:br>
            <a:r>
              <a:rPr lang="tr-TR" dirty="0"/>
              <a:t>freni hafifçe sıkın. Düz</a:t>
            </a:r>
            <a:br>
              <a:rPr lang="tr-TR" dirty="0"/>
            </a:br>
            <a:r>
              <a:rPr lang="tr-TR" dirty="0"/>
              <a:t>pozisyona döneceksiniz.</a:t>
            </a:r>
            <a:br>
              <a:rPr lang="tr-TR" dirty="0"/>
            </a:br>
            <a:r>
              <a:rPr lang="tr-TR" dirty="0"/>
              <a:t>Küçük engelleri aşma:</a:t>
            </a:r>
            <a:br>
              <a:rPr lang="tr-TR" dirty="0"/>
            </a:br>
            <a:r>
              <a:rPr lang="tr-TR" dirty="0"/>
              <a:t>* Bir "</a:t>
            </a:r>
            <a:r>
              <a:rPr lang="tr-TR" dirty="0" err="1"/>
              <a:t>wheelie</a:t>
            </a:r>
            <a:r>
              <a:rPr lang="tr-TR" dirty="0"/>
              <a:t>" yapın ve ön</a:t>
            </a:r>
            <a:br>
              <a:rPr lang="tr-TR" dirty="0"/>
            </a:br>
            <a:r>
              <a:rPr lang="tr-TR" dirty="0"/>
              <a:t>tekerleği engelin diğer tarafına</a:t>
            </a:r>
            <a:br>
              <a:rPr lang="tr-TR" dirty="0"/>
            </a:br>
            <a:r>
              <a:rPr lang="tr-TR" dirty="0"/>
              <a:t>indirin.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753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* Pedalları hemen saat 3-9</a:t>
            </a:r>
            <a:br>
              <a:rPr lang="tr-TR" dirty="0"/>
            </a:br>
            <a:r>
              <a:rPr lang="tr-TR" dirty="0"/>
              <a:t>durumuna getirin ve ağırlığınızı</a:t>
            </a:r>
            <a:br>
              <a:rPr lang="tr-TR" dirty="0"/>
            </a:br>
            <a:r>
              <a:rPr lang="tr-TR" dirty="0"/>
              <a:t>öne kaydırın.</a:t>
            </a:r>
            <a:br>
              <a:rPr lang="tr-TR" dirty="0"/>
            </a:br>
            <a:r>
              <a:rPr lang="tr-TR" dirty="0"/>
              <a:t>* Arka tekerleğiniz engelin</a:t>
            </a:r>
            <a:br>
              <a:rPr lang="tr-TR" dirty="0"/>
            </a:br>
            <a:r>
              <a:rPr lang="tr-TR" dirty="0"/>
              <a:t>üzerinden geçecektir.</a:t>
            </a:r>
            <a:br>
              <a:rPr lang="tr-TR" dirty="0"/>
            </a:br>
            <a:r>
              <a:rPr lang="tr-TR" dirty="0"/>
              <a:t>Büyük engelleri aşma (30-60</a:t>
            </a:r>
            <a:br>
              <a:rPr lang="tr-TR" dirty="0"/>
            </a:br>
            <a:r>
              <a:rPr lang="tr-TR" dirty="0"/>
              <a:t>cm):</a:t>
            </a:r>
            <a:br>
              <a:rPr lang="tr-TR" dirty="0"/>
            </a:br>
            <a:r>
              <a:rPr lang="tr-TR" dirty="0"/>
              <a:t>* Bir "</a:t>
            </a:r>
            <a:r>
              <a:rPr lang="tr-TR" dirty="0" err="1"/>
              <a:t>wheelie</a:t>
            </a:r>
            <a:r>
              <a:rPr lang="tr-TR" dirty="0"/>
              <a:t>" yapın ve ayna kol</a:t>
            </a:r>
            <a:br>
              <a:rPr lang="tr-TR" dirty="0"/>
            </a:br>
            <a:r>
              <a:rPr lang="tr-TR" dirty="0"/>
              <a:t>engelin üzerine gelecek şekilde</a:t>
            </a:r>
            <a:br>
              <a:rPr lang="tr-TR" dirty="0"/>
            </a:br>
            <a:r>
              <a:rPr lang="tr-TR" dirty="0"/>
              <a:t>inin.</a:t>
            </a:r>
            <a:br>
              <a:rPr lang="tr-TR" dirty="0"/>
            </a:br>
            <a:r>
              <a:rPr lang="tr-TR" dirty="0"/>
              <a:t>* Daha güçlü ayağınız önde</a:t>
            </a:r>
            <a:br>
              <a:rPr lang="tr-TR" dirty="0"/>
            </a:br>
            <a:r>
              <a:rPr lang="tr-TR" dirty="0"/>
              <a:t>(yaklaşık 70 derece) inmelisiniz.</a:t>
            </a:r>
            <a:br>
              <a:rPr lang="tr-TR" dirty="0"/>
            </a:br>
            <a:r>
              <a:rPr lang="tr-TR" dirty="0"/>
              <a:t>* Ağırlığınızı öne aktarın ve</a:t>
            </a:r>
            <a:br>
              <a:rPr lang="tr-TR" dirty="0"/>
            </a:br>
            <a:r>
              <a:rPr lang="tr-TR" dirty="0"/>
              <a:t>pedal basın. Çok güçlü</a:t>
            </a:r>
            <a:br>
              <a:rPr lang="tr-TR" dirty="0"/>
            </a:br>
            <a:r>
              <a:rPr lang="tr-TR" dirty="0"/>
              <a:t>çevirmeyin yoksa düşersiniz.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743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Suda sürüş:</a:t>
            </a:r>
            <a:br>
              <a:rPr lang="tr-TR" dirty="0"/>
            </a:br>
            <a:r>
              <a:rPr lang="tr-TR" dirty="0"/>
              <a:t>* Dibini göremediğiniz hiçbir</a:t>
            </a:r>
            <a:br>
              <a:rPr lang="tr-TR" dirty="0"/>
            </a:br>
            <a:r>
              <a:rPr lang="tr-TR" dirty="0"/>
              <a:t>suya girmeyin.</a:t>
            </a:r>
            <a:br>
              <a:rPr lang="tr-TR" dirty="0"/>
            </a:br>
            <a:r>
              <a:rPr lang="tr-TR" dirty="0"/>
              <a:t>* Eğer çok fazla engel yoksa</a:t>
            </a:r>
            <a:br>
              <a:rPr lang="tr-TR" dirty="0"/>
            </a:br>
            <a:r>
              <a:rPr lang="tr-TR" dirty="0"/>
              <a:t>suda da hiçbir şey yokmuş gibi</a:t>
            </a:r>
            <a:br>
              <a:rPr lang="tr-TR" dirty="0"/>
            </a:br>
            <a:r>
              <a:rPr lang="tr-TR" dirty="0"/>
              <a:t>sürebilirsiniz.</a:t>
            </a:r>
            <a:br>
              <a:rPr lang="tr-TR" dirty="0"/>
            </a:br>
            <a:r>
              <a:rPr lang="tr-TR" dirty="0"/>
              <a:t>* Eğer su çok derinse küçük bir</a:t>
            </a:r>
            <a:br>
              <a:rPr lang="tr-TR" dirty="0"/>
            </a:br>
            <a:r>
              <a:rPr lang="tr-TR" dirty="0"/>
              <a:t>ayna kol dişlisi kullanın.</a:t>
            </a:r>
            <a:br>
              <a:rPr lang="tr-TR" dirty="0"/>
            </a:br>
            <a:r>
              <a:rPr lang="tr-TR" dirty="0"/>
              <a:t>* Eğer su gerçekten çok derinse</a:t>
            </a:r>
            <a:br>
              <a:rPr lang="tr-TR" dirty="0"/>
            </a:br>
            <a:r>
              <a:rPr lang="tr-TR" dirty="0"/>
              <a:t>"yarım pedal" (3-9 pozisyonunda</a:t>
            </a:r>
            <a:br>
              <a:rPr lang="tr-TR" dirty="0"/>
            </a:br>
            <a:r>
              <a:rPr lang="tr-TR" dirty="0"/>
              <a:t>çeyrek tur pedal çevirme-</a:t>
            </a:r>
            <a:br>
              <a:rPr lang="tr-TR" dirty="0"/>
            </a:br>
            <a:r>
              <a:rPr lang="tr-TR" dirty="0" err="1"/>
              <a:t>Ratcheting</a:t>
            </a:r>
            <a:r>
              <a:rPr lang="tr-TR" dirty="0"/>
              <a:t>) gidin.</a:t>
            </a:r>
            <a:br>
              <a:rPr lang="tr-TR" dirty="0"/>
            </a:br>
            <a:r>
              <a:rPr lang="tr-TR" dirty="0"/>
              <a:t>* Jantlar ıslanınca fren</a:t>
            </a:r>
            <a:br>
              <a:rPr lang="tr-TR" dirty="0"/>
            </a:br>
            <a:r>
              <a:rPr lang="tr-TR" dirty="0"/>
              <a:t>gücünüzün büyük bölümünü</a:t>
            </a:r>
            <a:br>
              <a:rPr lang="tr-TR" dirty="0"/>
            </a:br>
            <a:r>
              <a:rPr lang="tr-TR" dirty="0"/>
              <a:t>kaybedersiniz. Tetikte olun!</a:t>
            </a:r>
            <a:br>
              <a:rPr lang="tr-TR" dirty="0"/>
            </a:br>
            <a:r>
              <a:rPr lang="tr-TR" dirty="0"/>
              <a:t>* Sudan sonra her iki freninizi de</a:t>
            </a:r>
            <a:br>
              <a:rPr lang="tr-TR" dirty="0"/>
            </a:br>
            <a:r>
              <a:rPr lang="tr-TR" dirty="0"/>
              <a:t>"</a:t>
            </a:r>
            <a:r>
              <a:rPr lang="tr-TR" dirty="0" err="1"/>
              <a:t>pompalayarak"kurumalarını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sağlayın.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5795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/>
              <a:t>Çamurda sürüş:</a:t>
            </a:r>
            <a:br>
              <a:rPr lang="tr-TR" dirty="0"/>
            </a:br>
            <a:r>
              <a:rPr lang="tr-TR" dirty="0"/>
              <a:t>* Ön tekerleğe mümkün</a:t>
            </a:r>
            <a:br>
              <a:rPr lang="tr-TR" dirty="0"/>
            </a:br>
            <a:r>
              <a:rPr lang="tr-TR" dirty="0"/>
              <a:t>olduğunca az ağırlık verin.</a:t>
            </a:r>
            <a:br>
              <a:rPr lang="tr-TR" dirty="0"/>
            </a:br>
            <a:r>
              <a:rPr lang="tr-TR" dirty="0"/>
              <a:t>* Eğer sadece küçük bir birikinti</a:t>
            </a:r>
            <a:br>
              <a:rPr lang="tr-TR" dirty="0"/>
            </a:br>
            <a:r>
              <a:rPr lang="tr-TR" dirty="0"/>
              <a:t>ise tam ortasından gidin ki</a:t>
            </a:r>
            <a:br>
              <a:rPr lang="tr-TR" dirty="0"/>
            </a:br>
            <a:r>
              <a:rPr lang="tr-TR" dirty="0"/>
              <a:t>patika zarar görmesin.</a:t>
            </a:r>
            <a:br>
              <a:rPr lang="tr-TR" dirty="0"/>
            </a:br>
            <a:r>
              <a:rPr lang="tr-TR" dirty="0"/>
              <a:t>* Eğer derin ve ıslak ise küçük bir</a:t>
            </a:r>
            <a:br>
              <a:rPr lang="tr-TR" dirty="0"/>
            </a:br>
            <a:r>
              <a:rPr lang="tr-TR" dirty="0"/>
              <a:t>vitesle, oturarak geçin ki arka</a:t>
            </a:r>
            <a:br>
              <a:rPr lang="tr-TR" dirty="0"/>
            </a:br>
            <a:r>
              <a:rPr lang="tr-TR" dirty="0"/>
              <a:t>tekerlek "</a:t>
            </a:r>
            <a:r>
              <a:rPr lang="tr-TR" dirty="0" err="1"/>
              <a:t>pati"atmasın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* Geçtikten sonra her iki freni</a:t>
            </a:r>
            <a:br>
              <a:rPr lang="tr-TR" dirty="0"/>
            </a:br>
            <a:r>
              <a:rPr lang="tr-TR" dirty="0"/>
              <a:t>pompalayarak çamuru</a:t>
            </a:r>
            <a:br>
              <a:rPr lang="tr-TR" dirty="0"/>
            </a:br>
            <a:r>
              <a:rPr lang="tr-TR" dirty="0"/>
              <a:t>temizleyin.</a:t>
            </a:r>
            <a:br>
              <a:rPr lang="tr-TR" dirty="0"/>
            </a:br>
            <a:r>
              <a:rPr lang="tr-TR" dirty="0"/>
              <a:t>* Çamur, bisikletinize pek çok</a:t>
            </a:r>
            <a:br>
              <a:rPr lang="tr-TR" dirty="0"/>
            </a:br>
            <a:r>
              <a:rPr lang="tr-TR" dirty="0"/>
              <a:t>zarar verebilir. Özellikle fren</a:t>
            </a:r>
            <a:br>
              <a:rPr lang="tr-TR" dirty="0"/>
            </a:br>
            <a:r>
              <a:rPr lang="tr-TR" dirty="0" err="1"/>
              <a:t>pabuçlarınıçok</a:t>
            </a:r>
            <a:r>
              <a:rPr lang="tr-TR" dirty="0"/>
              <a:t> çabuk aşındırır.</a:t>
            </a:r>
            <a:br>
              <a:rPr lang="tr-TR" dirty="0"/>
            </a:br>
            <a:r>
              <a:rPr lang="tr-TR" dirty="0"/>
              <a:t>* Ön tekerleğe mümkün</a:t>
            </a:r>
            <a:br>
              <a:rPr lang="tr-TR" dirty="0"/>
            </a:br>
            <a:r>
              <a:rPr lang="tr-TR" dirty="0"/>
              <a:t>olduğunca az ağırlık verin ki</a:t>
            </a:r>
            <a:br>
              <a:rPr lang="tr-TR" dirty="0"/>
            </a:br>
            <a:r>
              <a:rPr lang="tr-TR" dirty="0"/>
              <a:t>gömülüp sizi uçurmasın.</a:t>
            </a:r>
            <a:br>
              <a:rPr lang="tr-TR" dirty="0"/>
            </a:br>
            <a:r>
              <a:rPr lang="tr-TR" dirty="0"/>
              <a:t>* "Koyu" çamurdan mümkün</a:t>
            </a:r>
            <a:br>
              <a:rPr lang="tr-TR" dirty="0"/>
            </a:br>
            <a:r>
              <a:rPr lang="tr-TR" dirty="0" err="1"/>
              <a:t>olduğuncaçabuk</a:t>
            </a:r>
            <a:r>
              <a:rPr lang="tr-TR" dirty="0"/>
              <a:t> geçin. Bu hem</a:t>
            </a:r>
            <a:br>
              <a:rPr lang="tr-TR" dirty="0"/>
            </a:br>
            <a:r>
              <a:rPr lang="tr-TR" dirty="0"/>
              <a:t>saplanıp </a:t>
            </a:r>
            <a:r>
              <a:rPr lang="tr-TR" dirty="0" err="1"/>
              <a:t>saplanıp</a:t>
            </a:r>
            <a:r>
              <a:rPr lang="tr-TR" dirty="0"/>
              <a:t> kalmanızı</a:t>
            </a:r>
            <a:br>
              <a:rPr lang="tr-TR" dirty="0"/>
            </a:br>
            <a:r>
              <a:rPr lang="tr-TR" dirty="0"/>
              <a:t>engeller, hem de çamur</a:t>
            </a:r>
            <a:br>
              <a:rPr lang="tr-TR" dirty="0"/>
            </a:br>
            <a:r>
              <a:rPr lang="tr-TR" dirty="0" err="1"/>
              <a:t>deryasındançabuk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kurtulursunuz.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6342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Gevşek zemin:</a:t>
            </a:r>
            <a:br>
              <a:rPr lang="tr-TR" dirty="0"/>
            </a:br>
            <a:r>
              <a:rPr lang="tr-TR" dirty="0"/>
              <a:t>* Ağırlığınızı her iki tekerleğe</a:t>
            </a:r>
            <a:br>
              <a:rPr lang="tr-TR" dirty="0"/>
            </a:br>
            <a:r>
              <a:rPr lang="tr-TR" dirty="0"/>
              <a:t>eşit bölün.</a:t>
            </a:r>
            <a:br>
              <a:rPr lang="tr-TR" dirty="0"/>
            </a:br>
            <a:r>
              <a:rPr lang="tr-TR" dirty="0"/>
              <a:t>* Eğer öne fazla ağırlık verirseniz</a:t>
            </a:r>
            <a:br>
              <a:rPr lang="tr-TR" dirty="0"/>
            </a:br>
            <a:r>
              <a:rPr lang="tr-TR" dirty="0"/>
              <a:t>ön tekerlek saplanır ve uçarsınız.</a:t>
            </a:r>
            <a:br>
              <a:rPr lang="tr-TR" dirty="0"/>
            </a:br>
            <a:r>
              <a:rPr lang="tr-TR" dirty="0"/>
              <a:t>Eğer arka tekerleğe fazla ağılık</a:t>
            </a:r>
            <a:br>
              <a:rPr lang="tr-TR" dirty="0"/>
            </a:br>
            <a:r>
              <a:rPr lang="tr-TR" dirty="0"/>
              <a:t>verirseniz ön savrulur ve bir</a:t>
            </a:r>
            <a:br>
              <a:rPr lang="tr-TR" dirty="0"/>
            </a:br>
            <a:r>
              <a:rPr lang="tr-TR" dirty="0"/>
              <a:t>çizgi üzerinde gidemezsiniz.</a:t>
            </a:r>
            <a:br>
              <a:rPr lang="tr-TR" dirty="0"/>
            </a:br>
            <a:r>
              <a:rPr lang="tr-TR" dirty="0"/>
              <a:t>* Mümkün olduğunca hızlı girin</a:t>
            </a:r>
            <a:br>
              <a:rPr lang="tr-TR" dirty="0"/>
            </a:br>
            <a:r>
              <a:rPr lang="tr-TR" dirty="0"/>
              <a:t>ve hızınızı korumaya çalışın.</a:t>
            </a:r>
            <a:br>
              <a:rPr lang="tr-TR" dirty="0"/>
            </a:br>
            <a:r>
              <a:rPr lang="tr-TR" dirty="0"/>
              <a:t>* Kumda mümkün olduğunca</a:t>
            </a:r>
            <a:br>
              <a:rPr lang="tr-TR" dirty="0"/>
            </a:br>
            <a:r>
              <a:rPr lang="tr-TR" dirty="0"/>
              <a:t>yavaş dönün ve ağırlığınızı sağa</a:t>
            </a:r>
            <a:br>
              <a:rPr lang="tr-TR" dirty="0"/>
            </a:br>
            <a:r>
              <a:rPr lang="tr-TR" dirty="0"/>
              <a:t>sola kaydırmayın. Sert</a:t>
            </a:r>
            <a:br>
              <a:rPr lang="tr-TR" dirty="0"/>
            </a:br>
            <a:r>
              <a:rPr lang="tr-TR" dirty="0"/>
              <a:t>dönüşlerden kaçının çünkü ön</a:t>
            </a:r>
            <a:br>
              <a:rPr lang="tr-TR" dirty="0"/>
            </a:br>
            <a:r>
              <a:rPr lang="tr-TR" dirty="0"/>
              <a:t>tekerlek zemini -siz durana ya da</a:t>
            </a:r>
            <a:br>
              <a:rPr lang="tr-TR" dirty="0"/>
            </a:br>
            <a:r>
              <a:rPr lang="tr-TR" dirty="0" err="1"/>
              <a:t>düşenekadar</a:t>
            </a:r>
            <a:r>
              <a:rPr lang="tr-TR" dirty="0"/>
              <a:t>- kazıyacaktır.</a:t>
            </a:r>
            <a:br>
              <a:rPr lang="tr-TR" dirty="0"/>
            </a:br>
            <a:r>
              <a:rPr lang="tr-TR" dirty="0"/>
              <a:t>* "Pürüzsüz" bir sürüş yapmaya</a:t>
            </a:r>
            <a:br>
              <a:rPr lang="tr-TR" dirty="0"/>
            </a:br>
            <a:r>
              <a:rPr lang="tr-TR" dirty="0"/>
              <a:t>çalışın. Fazla güçlü pedal</a:t>
            </a:r>
            <a:br>
              <a:rPr lang="tr-TR" dirty="0"/>
            </a:br>
            <a:r>
              <a:rPr lang="tr-TR" dirty="0"/>
              <a:t>çevirmek yalnızca arka lastiği</a:t>
            </a:r>
            <a:br>
              <a:rPr lang="tr-TR" dirty="0"/>
            </a:br>
            <a:r>
              <a:rPr lang="tr-TR" dirty="0"/>
              <a:t>zemine gömecektir.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52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Dar patikalar (</a:t>
            </a:r>
            <a:r>
              <a:rPr lang="tr-TR" dirty="0" err="1"/>
              <a:t>SingleTracks</a:t>
            </a:r>
            <a:r>
              <a:rPr lang="tr-TR" dirty="0"/>
              <a:t>):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 err="1"/>
              <a:t>SingleTrack</a:t>
            </a:r>
            <a:r>
              <a:rPr lang="tr-TR" dirty="0"/>
              <a:t>, yalnız bir bisikletin</a:t>
            </a:r>
            <a:br>
              <a:rPr lang="tr-TR" dirty="0"/>
            </a:br>
            <a:r>
              <a:rPr lang="tr-TR" dirty="0"/>
              <a:t>geçebileceği genişlikte patika</a:t>
            </a:r>
            <a:br>
              <a:rPr lang="tr-TR" dirty="0"/>
            </a:br>
            <a:r>
              <a:rPr lang="tr-TR" dirty="0"/>
              <a:t>demektir.</a:t>
            </a:r>
            <a:br>
              <a:rPr lang="tr-TR" dirty="0"/>
            </a:br>
            <a:r>
              <a:rPr lang="tr-TR" dirty="0"/>
              <a:t>* Patikanın sınırlarına</a:t>
            </a:r>
            <a:br>
              <a:rPr lang="tr-TR" dirty="0"/>
            </a:br>
            <a:r>
              <a:rPr lang="tr-TR" dirty="0"/>
              <a:t>bakmaktansa tam karşıya ve ileri</a:t>
            </a:r>
            <a:br>
              <a:rPr lang="tr-TR" dirty="0"/>
            </a:br>
            <a:r>
              <a:rPr lang="tr-TR" dirty="0"/>
              <a:t>bakın. Böylece daha düz bir</a:t>
            </a:r>
            <a:br>
              <a:rPr lang="tr-TR" dirty="0"/>
            </a:br>
            <a:r>
              <a:rPr lang="tr-TR" dirty="0"/>
              <a:t>çizgide sürebilirsiniz. Yine</a:t>
            </a:r>
            <a:br>
              <a:rPr lang="tr-TR" dirty="0"/>
            </a:br>
            <a:r>
              <a:rPr lang="tr-TR" dirty="0"/>
              <a:t>hatırlatayım: Nereye</a:t>
            </a:r>
            <a:br>
              <a:rPr lang="tr-TR" dirty="0"/>
            </a:br>
            <a:r>
              <a:rPr lang="tr-TR" dirty="0"/>
              <a:t>bakarsanız oraya giderseniz.</a:t>
            </a:r>
            <a:br>
              <a:rPr lang="tr-TR" dirty="0"/>
            </a:br>
            <a:r>
              <a:rPr lang="tr-TR" dirty="0"/>
              <a:t>Ağaca bakarsanız ağaca</a:t>
            </a:r>
            <a:br>
              <a:rPr lang="tr-TR" dirty="0"/>
            </a:br>
            <a:r>
              <a:rPr lang="tr-TR" dirty="0"/>
              <a:t>çarparsınız.</a:t>
            </a:r>
            <a:br>
              <a:rPr lang="tr-TR" dirty="0"/>
            </a:br>
            <a:r>
              <a:rPr lang="tr-TR" dirty="0" smtClean="0"/>
              <a:t>*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496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Patikanın ortası çoğunlukla</a:t>
            </a:r>
            <a:br>
              <a:rPr lang="tr-TR" dirty="0"/>
            </a:br>
            <a:r>
              <a:rPr lang="tr-TR" dirty="0"/>
              <a:t>aşınmış olacağından tüm dönüşü</a:t>
            </a:r>
            <a:br>
              <a:rPr lang="tr-TR" dirty="0"/>
            </a:br>
            <a:r>
              <a:rPr lang="tr-TR" dirty="0"/>
              <a:t>dış çizgiden yapmaya çalışın.</a:t>
            </a:r>
            <a:br>
              <a:rPr lang="tr-TR" dirty="0"/>
            </a:br>
            <a:r>
              <a:rPr lang="tr-TR" dirty="0"/>
              <a:t>* Bol dönemeçli patikalarda</a:t>
            </a:r>
            <a:br>
              <a:rPr lang="tr-TR" dirty="0"/>
            </a:br>
            <a:r>
              <a:rPr lang="tr-TR" dirty="0"/>
              <a:t>seleden 4-5 santimetre</a:t>
            </a:r>
            <a:br>
              <a:rPr lang="tr-TR" dirty="0"/>
            </a:br>
            <a:r>
              <a:rPr lang="tr-TR" dirty="0"/>
              <a:t>kalkarsanız, bisikletinizi</a:t>
            </a:r>
            <a:br>
              <a:rPr lang="tr-TR" dirty="0"/>
            </a:br>
            <a:r>
              <a:rPr lang="tr-TR" dirty="0"/>
              <a:t>bedeninizle yönlendirmeniz</a:t>
            </a:r>
            <a:br>
              <a:rPr lang="tr-TR" dirty="0"/>
            </a:br>
            <a:r>
              <a:rPr lang="tr-TR" dirty="0"/>
              <a:t>kolaylaşır.</a:t>
            </a:r>
            <a:br>
              <a:rPr lang="tr-TR" dirty="0"/>
            </a:br>
            <a:r>
              <a:rPr lang="tr-TR" dirty="0"/>
              <a:t>* Eğer bir engeli geçemiyorsanız</a:t>
            </a:r>
            <a:br>
              <a:rPr lang="tr-TR" dirty="0"/>
            </a:br>
            <a:r>
              <a:rPr lang="tr-TR" dirty="0"/>
              <a:t>inin ve yürüyün. Bu bazen en iyi</a:t>
            </a:r>
            <a:br>
              <a:rPr lang="tr-TR" dirty="0"/>
            </a:br>
            <a:r>
              <a:rPr lang="tr-TR" dirty="0"/>
              <a:t>çözümdür.</a:t>
            </a:r>
            <a:br>
              <a:rPr lang="tr-TR" dirty="0"/>
            </a:br>
            <a:r>
              <a:rPr lang="tr-TR" dirty="0"/>
              <a:t>- </a:t>
            </a:r>
            <a:r>
              <a:rPr lang="tr-TR" dirty="0" err="1"/>
              <a:t>Switchback</a:t>
            </a:r>
            <a:r>
              <a:rPr lang="tr-TR" dirty="0"/>
              <a:t> (Patikanın</a:t>
            </a:r>
            <a:br>
              <a:rPr lang="tr-TR" dirty="0"/>
            </a:br>
            <a:r>
              <a:rPr lang="tr-TR" dirty="0"/>
              <a:t>sonundan geriye dönüş)</a:t>
            </a:r>
            <a:br>
              <a:rPr lang="tr-TR" dirty="0"/>
            </a:br>
            <a:r>
              <a:rPr lang="tr-TR" dirty="0"/>
              <a:t>* Çoğunlukla (patika çok dar</a:t>
            </a:r>
            <a:br>
              <a:rPr lang="tr-TR" dirty="0"/>
            </a:br>
            <a:r>
              <a:rPr lang="tr-TR" dirty="0"/>
              <a:t>olmadıkça) standart dönüş</a:t>
            </a:r>
            <a:br>
              <a:rPr lang="tr-TR" dirty="0"/>
            </a:br>
            <a:r>
              <a:rPr lang="tr-TR" dirty="0"/>
              <a:t>teknikleri yeterli olacaktır.</a:t>
            </a:r>
            <a:br>
              <a:rPr lang="tr-TR" dirty="0"/>
            </a:br>
            <a:r>
              <a:rPr lang="tr-TR" dirty="0"/>
              <a:t>* Patika çok darsa, içteki</a:t>
            </a:r>
            <a:br>
              <a:rPr lang="tr-TR" dirty="0"/>
            </a:br>
            <a:r>
              <a:rPr lang="tr-TR" dirty="0" err="1"/>
              <a:t>ayağınızıyere</a:t>
            </a:r>
            <a:r>
              <a:rPr lang="tr-TR" dirty="0"/>
              <a:t> koymak bisikleti</a:t>
            </a:r>
            <a:br>
              <a:rPr lang="tr-TR" dirty="0"/>
            </a:br>
            <a:r>
              <a:rPr lang="tr-TR" dirty="0"/>
              <a:t>etrafında döndürmek için</a:t>
            </a:r>
            <a:br>
              <a:rPr lang="tr-TR" dirty="0"/>
            </a:br>
            <a:r>
              <a:rPr lang="tr-TR" dirty="0"/>
              <a:t>kolaylık sağlayabilir.</a:t>
            </a:r>
            <a:br>
              <a:rPr lang="tr-TR" dirty="0"/>
            </a:br>
            <a:r>
              <a:rPr lang="tr-TR" dirty="0"/>
              <a:t>- Öneri!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6874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Geniş ekran</PresentationFormat>
  <Paragraphs>14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Bisiklet Sürüş teknikleri -3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Bisiklet Sürüş teknikleri -2</dc:title>
  <dc:creator>forest explorer</dc:creator>
  <cp:lastModifiedBy>forest explorer</cp:lastModifiedBy>
  <cp:revision>2</cp:revision>
  <dcterms:created xsi:type="dcterms:W3CDTF">2019-12-04T07:16:56Z</dcterms:created>
  <dcterms:modified xsi:type="dcterms:W3CDTF">2019-12-04T07:30:27Z</dcterms:modified>
</cp:coreProperties>
</file>