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4" r:id="rId6"/>
    <p:sldId id="262" r:id="rId7"/>
    <p:sldId id="263" r:id="rId8"/>
    <p:sldId id="265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76046C-C4F9-42C9-BFCC-872156029EA9}" type="doc">
      <dgm:prSet loTypeId="urn:microsoft.com/office/officeart/2005/8/layout/chevron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CCC16A9-845E-4A8D-A81C-0F6AC2D0FA71}">
      <dgm:prSet phldrT="[Metin]"/>
      <dgm:spPr/>
      <dgm:t>
        <a:bodyPr/>
        <a:lstStyle/>
        <a:p>
          <a:r>
            <a:rPr lang="tr-TR" dirty="0" smtClean="0"/>
            <a:t>1892</a:t>
          </a:r>
          <a:endParaRPr lang="tr-TR" dirty="0"/>
        </a:p>
      </dgm:t>
    </dgm:pt>
    <dgm:pt modelId="{2633E5EF-D7CC-4A3B-A580-99DE763FA647}" type="parTrans" cxnId="{0AB855A5-EE72-4330-AD8D-E78B901FE40D}">
      <dgm:prSet/>
      <dgm:spPr/>
      <dgm:t>
        <a:bodyPr/>
        <a:lstStyle/>
        <a:p>
          <a:endParaRPr lang="tr-TR"/>
        </a:p>
      </dgm:t>
    </dgm:pt>
    <dgm:pt modelId="{B2C8111F-C8BF-4E5F-AA24-4CAC2DDDE84F}" type="sibTrans" cxnId="{0AB855A5-EE72-4330-AD8D-E78B901FE40D}">
      <dgm:prSet/>
      <dgm:spPr/>
      <dgm:t>
        <a:bodyPr/>
        <a:lstStyle/>
        <a:p>
          <a:endParaRPr lang="tr-TR"/>
        </a:p>
      </dgm:t>
    </dgm:pt>
    <dgm:pt modelId="{34163485-759E-435E-AFC2-1248D2857B5E}">
      <dgm:prSet phldrT="[Metin]"/>
      <dgm:spPr/>
      <dgm:t>
        <a:bodyPr/>
        <a:lstStyle/>
        <a:p>
          <a:r>
            <a:rPr lang="tr-TR" dirty="0" smtClean="0"/>
            <a:t>Wisconsin «Yönetim, Ekonomi ve Tarih Eğitimi Konferansında Sosyal Bilgiler başlığı altında toplandı. </a:t>
          </a:r>
          <a:endParaRPr lang="tr-TR" dirty="0"/>
        </a:p>
      </dgm:t>
    </dgm:pt>
    <dgm:pt modelId="{8E06AD46-B2E2-4C66-AD95-B877D2B09E34}" type="parTrans" cxnId="{2FC8547D-E7A0-4748-8012-A06FE38A4A9C}">
      <dgm:prSet/>
      <dgm:spPr/>
      <dgm:t>
        <a:bodyPr/>
        <a:lstStyle/>
        <a:p>
          <a:endParaRPr lang="tr-TR"/>
        </a:p>
      </dgm:t>
    </dgm:pt>
    <dgm:pt modelId="{99E84DBC-4973-4FF9-B52C-B5031F7B743E}" type="sibTrans" cxnId="{2FC8547D-E7A0-4748-8012-A06FE38A4A9C}">
      <dgm:prSet/>
      <dgm:spPr/>
      <dgm:t>
        <a:bodyPr/>
        <a:lstStyle/>
        <a:p>
          <a:endParaRPr lang="tr-TR"/>
        </a:p>
      </dgm:t>
    </dgm:pt>
    <dgm:pt modelId="{3077DF75-25EF-4599-959B-3D4E0B6E6397}">
      <dgm:prSet phldrT="[Metin]"/>
      <dgm:spPr/>
      <dgm:t>
        <a:bodyPr/>
        <a:lstStyle/>
        <a:p>
          <a:r>
            <a:rPr lang="tr-TR" dirty="0" smtClean="0"/>
            <a:t>1930</a:t>
          </a:r>
          <a:endParaRPr lang="tr-TR" dirty="0"/>
        </a:p>
      </dgm:t>
    </dgm:pt>
    <dgm:pt modelId="{620CBB58-D1D0-482C-AA78-7614A8A80BB6}" type="parTrans" cxnId="{4AD12B0A-EF84-4231-8B46-B247C8251060}">
      <dgm:prSet/>
      <dgm:spPr/>
      <dgm:t>
        <a:bodyPr/>
        <a:lstStyle/>
        <a:p>
          <a:endParaRPr lang="tr-TR"/>
        </a:p>
      </dgm:t>
    </dgm:pt>
    <dgm:pt modelId="{FFC417E4-2D2E-4991-AE16-C6EE87303533}" type="sibTrans" cxnId="{4AD12B0A-EF84-4231-8B46-B247C8251060}">
      <dgm:prSet/>
      <dgm:spPr/>
      <dgm:t>
        <a:bodyPr/>
        <a:lstStyle/>
        <a:p>
          <a:endParaRPr lang="tr-TR"/>
        </a:p>
      </dgm:t>
    </dgm:pt>
    <dgm:pt modelId="{798A2A11-81F5-4AC7-A93C-C3400002E36E}">
      <dgm:prSet phldrT="[Metin]"/>
      <dgm:spPr/>
      <dgm:t>
        <a:bodyPr/>
        <a:lstStyle/>
        <a:p>
          <a:r>
            <a:rPr lang="tr-TR" dirty="0" smtClean="0"/>
            <a:t>ABD’de Yeniden </a:t>
          </a:r>
          <a:r>
            <a:rPr lang="tr-TR" dirty="0" err="1" smtClean="0"/>
            <a:t>Kurmacılık</a:t>
          </a:r>
          <a:r>
            <a:rPr lang="tr-TR" dirty="0" smtClean="0"/>
            <a:t> Akımı ve Çocuk Merkezli eğitimin etkileri görüldü.</a:t>
          </a:r>
          <a:endParaRPr lang="tr-TR" dirty="0"/>
        </a:p>
      </dgm:t>
    </dgm:pt>
    <dgm:pt modelId="{ADB49738-8F22-427A-82DD-A2F528549DCD}" type="parTrans" cxnId="{572BE845-2CDA-4758-BACF-FE6B92ECDFA0}">
      <dgm:prSet/>
      <dgm:spPr/>
      <dgm:t>
        <a:bodyPr/>
        <a:lstStyle/>
        <a:p>
          <a:endParaRPr lang="tr-TR"/>
        </a:p>
      </dgm:t>
    </dgm:pt>
    <dgm:pt modelId="{4DEA17B9-A700-4911-93CF-7F8A32000FB5}" type="sibTrans" cxnId="{572BE845-2CDA-4758-BACF-FE6B92ECDFA0}">
      <dgm:prSet/>
      <dgm:spPr/>
      <dgm:t>
        <a:bodyPr/>
        <a:lstStyle/>
        <a:p>
          <a:endParaRPr lang="tr-TR"/>
        </a:p>
      </dgm:t>
    </dgm:pt>
    <dgm:pt modelId="{2595454B-AAD3-4811-88A9-778657CFE936}">
      <dgm:prSet phldrT="[Metin]"/>
      <dgm:spPr/>
      <dgm:t>
        <a:bodyPr/>
        <a:lstStyle/>
        <a:p>
          <a:r>
            <a:rPr lang="tr-TR" dirty="0" smtClean="0"/>
            <a:t>1960-70</a:t>
          </a:r>
          <a:endParaRPr lang="tr-TR" dirty="0"/>
        </a:p>
      </dgm:t>
    </dgm:pt>
    <dgm:pt modelId="{8DCE2415-86C9-4D66-B9F8-7278096F5DBD}" type="parTrans" cxnId="{45A9101C-FD59-4733-9105-191477915AA6}">
      <dgm:prSet/>
      <dgm:spPr/>
      <dgm:t>
        <a:bodyPr/>
        <a:lstStyle/>
        <a:p>
          <a:endParaRPr lang="tr-TR"/>
        </a:p>
      </dgm:t>
    </dgm:pt>
    <dgm:pt modelId="{0D4DAF8C-7B77-467F-82E7-20EC01C0D7D0}" type="sibTrans" cxnId="{45A9101C-FD59-4733-9105-191477915AA6}">
      <dgm:prSet/>
      <dgm:spPr/>
      <dgm:t>
        <a:bodyPr/>
        <a:lstStyle/>
        <a:p>
          <a:endParaRPr lang="tr-TR"/>
        </a:p>
      </dgm:t>
    </dgm:pt>
    <dgm:pt modelId="{91FF984B-01CE-4122-8991-D2A1ACD76A78}">
      <dgm:prSet phldrT="[Metin]"/>
      <dgm:spPr/>
      <dgm:t>
        <a:bodyPr/>
        <a:lstStyle/>
        <a:p>
          <a:r>
            <a:rPr lang="tr-TR" dirty="0" smtClean="0"/>
            <a:t>Yeni Sosyal Bilgiler Hareketi ortaya çıktı.</a:t>
          </a:r>
          <a:endParaRPr lang="tr-TR" dirty="0"/>
        </a:p>
      </dgm:t>
    </dgm:pt>
    <dgm:pt modelId="{A2D79013-6A8A-48C9-AB52-8139F6C198F2}" type="parTrans" cxnId="{C11BF7CA-F59B-40FA-9666-25499C6747E8}">
      <dgm:prSet/>
      <dgm:spPr/>
      <dgm:t>
        <a:bodyPr/>
        <a:lstStyle/>
        <a:p>
          <a:endParaRPr lang="tr-TR"/>
        </a:p>
      </dgm:t>
    </dgm:pt>
    <dgm:pt modelId="{D18703AF-6719-45F5-BD20-655AD2C7C098}" type="sibTrans" cxnId="{C11BF7CA-F59B-40FA-9666-25499C6747E8}">
      <dgm:prSet/>
      <dgm:spPr/>
      <dgm:t>
        <a:bodyPr/>
        <a:lstStyle/>
        <a:p>
          <a:endParaRPr lang="tr-TR"/>
        </a:p>
      </dgm:t>
    </dgm:pt>
    <dgm:pt modelId="{75D5611D-9F51-4CFE-A3A2-70DC70EC275B}">
      <dgm:prSet phldrT="[Metin]"/>
      <dgm:spPr/>
      <dgm:t>
        <a:bodyPr/>
        <a:lstStyle/>
        <a:p>
          <a:r>
            <a:rPr lang="tr-TR" dirty="0" smtClean="0"/>
            <a:t>1980</a:t>
          </a:r>
          <a:endParaRPr lang="tr-TR" dirty="0"/>
        </a:p>
      </dgm:t>
    </dgm:pt>
    <dgm:pt modelId="{5A6B0595-CE80-4B71-81A5-E4EB6120AEA1}" type="parTrans" cxnId="{3C9B0733-A67B-4EF2-8C9A-F24DE7E85976}">
      <dgm:prSet/>
      <dgm:spPr/>
      <dgm:t>
        <a:bodyPr/>
        <a:lstStyle/>
        <a:p>
          <a:endParaRPr lang="tr-TR"/>
        </a:p>
      </dgm:t>
    </dgm:pt>
    <dgm:pt modelId="{09CDEC03-3594-4283-94DF-E11B7EDB9253}" type="sibTrans" cxnId="{3C9B0733-A67B-4EF2-8C9A-F24DE7E85976}">
      <dgm:prSet/>
      <dgm:spPr/>
      <dgm:t>
        <a:bodyPr/>
        <a:lstStyle/>
        <a:p>
          <a:endParaRPr lang="tr-TR"/>
        </a:p>
      </dgm:t>
    </dgm:pt>
    <dgm:pt modelId="{66EB9FE1-D45B-464B-9F0A-F12D287D56F1}">
      <dgm:prSet phldrT="[Metin]"/>
      <dgm:spPr/>
      <dgm:t>
        <a:bodyPr/>
        <a:lstStyle/>
        <a:p>
          <a:r>
            <a:rPr lang="tr-TR" dirty="0" smtClean="0"/>
            <a:t>ABD’de geleneksel sosyal bilgiler anlayışına tekrar geçildi.</a:t>
          </a:r>
          <a:endParaRPr lang="tr-TR" dirty="0"/>
        </a:p>
      </dgm:t>
    </dgm:pt>
    <dgm:pt modelId="{38475FD5-C96C-4203-A458-AA8BC410CD33}" type="parTrans" cxnId="{573E988F-AF1F-4CB3-A515-7E69E4E5BCA8}">
      <dgm:prSet/>
      <dgm:spPr/>
      <dgm:t>
        <a:bodyPr/>
        <a:lstStyle/>
        <a:p>
          <a:endParaRPr lang="tr-TR"/>
        </a:p>
      </dgm:t>
    </dgm:pt>
    <dgm:pt modelId="{36D6FBBD-8FE8-48C8-AB80-822AB00AEEBA}" type="sibTrans" cxnId="{573E988F-AF1F-4CB3-A515-7E69E4E5BCA8}">
      <dgm:prSet/>
      <dgm:spPr/>
      <dgm:t>
        <a:bodyPr/>
        <a:lstStyle/>
        <a:p>
          <a:endParaRPr lang="tr-TR"/>
        </a:p>
      </dgm:t>
    </dgm:pt>
    <dgm:pt modelId="{CD949189-0903-48D2-98C0-62229EBB7B34}">
      <dgm:prSet phldrT="[Metin]"/>
      <dgm:spPr/>
      <dgm:t>
        <a:bodyPr/>
        <a:lstStyle/>
        <a:p>
          <a:r>
            <a:rPr lang="tr-TR" dirty="0" smtClean="0"/>
            <a:t>1994</a:t>
          </a:r>
          <a:endParaRPr lang="tr-TR" dirty="0"/>
        </a:p>
      </dgm:t>
    </dgm:pt>
    <dgm:pt modelId="{0A91AC0D-2855-4433-A16C-C13DA57BED64}" type="parTrans" cxnId="{E1BA3459-92B2-447E-A910-0C08AC1D1A5B}">
      <dgm:prSet/>
      <dgm:spPr/>
      <dgm:t>
        <a:bodyPr/>
        <a:lstStyle/>
        <a:p>
          <a:endParaRPr lang="tr-TR"/>
        </a:p>
      </dgm:t>
    </dgm:pt>
    <dgm:pt modelId="{50C07184-9AF9-4345-9D7E-A9D4C2B51012}" type="sibTrans" cxnId="{E1BA3459-92B2-447E-A910-0C08AC1D1A5B}">
      <dgm:prSet/>
      <dgm:spPr/>
      <dgm:t>
        <a:bodyPr/>
        <a:lstStyle/>
        <a:p>
          <a:endParaRPr lang="tr-TR"/>
        </a:p>
      </dgm:t>
    </dgm:pt>
    <dgm:pt modelId="{129E1D6A-BBB6-4404-90F3-96C4356D8142}">
      <dgm:prSet phldrT="[Metin]"/>
      <dgm:spPr/>
      <dgm:t>
        <a:bodyPr/>
        <a:lstStyle/>
        <a:p>
          <a:r>
            <a:rPr lang="tr-TR" dirty="0" smtClean="0"/>
            <a:t>NCSS Sosyal Bilgiler için standartlar belirledi. </a:t>
          </a:r>
          <a:endParaRPr lang="tr-TR" dirty="0"/>
        </a:p>
      </dgm:t>
    </dgm:pt>
    <dgm:pt modelId="{F2729B7C-83F4-458F-B4ED-CB9A1373E7D2}" type="parTrans" cxnId="{F6640346-FF04-4DE3-83CA-9EE3A2970ADE}">
      <dgm:prSet/>
      <dgm:spPr/>
      <dgm:t>
        <a:bodyPr/>
        <a:lstStyle/>
        <a:p>
          <a:endParaRPr lang="tr-TR"/>
        </a:p>
      </dgm:t>
    </dgm:pt>
    <dgm:pt modelId="{651533D4-B6BB-4C72-8AC7-A9AC72A03118}" type="sibTrans" cxnId="{F6640346-FF04-4DE3-83CA-9EE3A2970ADE}">
      <dgm:prSet/>
      <dgm:spPr/>
      <dgm:t>
        <a:bodyPr/>
        <a:lstStyle/>
        <a:p>
          <a:endParaRPr lang="tr-TR"/>
        </a:p>
      </dgm:t>
    </dgm:pt>
    <dgm:pt modelId="{E6F355A2-EB83-4383-A337-3A0E4CD8DC8D}" type="pres">
      <dgm:prSet presAssocID="{DA76046C-C4F9-42C9-BFCC-872156029EA9}" presName="linearFlow" presStyleCnt="0">
        <dgm:presLayoutVars>
          <dgm:dir/>
          <dgm:animLvl val="lvl"/>
          <dgm:resizeHandles val="exact"/>
        </dgm:presLayoutVars>
      </dgm:prSet>
      <dgm:spPr/>
    </dgm:pt>
    <dgm:pt modelId="{44ABB188-2094-4DD9-96AE-1819EAAFF0E8}" type="pres">
      <dgm:prSet presAssocID="{7CCC16A9-845E-4A8D-A81C-0F6AC2D0FA71}" presName="composite" presStyleCnt="0"/>
      <dgm:spPr/>
    </dgm:pt>
    <dgm:pt modelId="{BCCBF196-F95B-4513-A9FF-EF56D92C5B2E}" type="pres">
      <dgm:prSet presAssocID="{7CCC16A9-845E-4A8D-A81C-0F6AC2D0FA71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250B07C5-A4D0-4E0D-A569-51EA0E92EC3F}" type="pres">
      <dgm:prSet presAssocID="{7CCC16A9-845E-4A8D-A81C-0F6AC2D0FA71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682101-A935-47D1-B37B-0A396272B733}" type="pres">
      <dgm:prSet presAssocID="{B2C8111F-C8BF-4E5F-AA24-4CAC2DDDE84F}" presName="sp" presStyleCnt="0"/>
      <dgm:spPr/>
    </dgm:pt>
    <dgm:pt modelId="{875B4A20-2FB5-4BA5-ADBB-8144A8154239}" type="pres">
      <dgm:prSet presAssocID="{3077DF75-25EF-4599-959B-3D4E0B6E6397}" presName="composite" presStyleCnt="0"/>
      <dgm:spPr/>
    </dgm:pt>
    <dgm:pt modelId="{13ABD332-A9A1-4118-9D40-E74D19ACA3A4}" type="pres">
      <dgm:prSet presAssocID="{3077DF75-25EF-4599-959B-3D4E0B6E6397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461A3319-B535-49FA-8758-47D6B4DC5BAB}" type="pres">
      <dgm:prSet presAssocID="{3077DF75-25EF-4599-959B-3D4E0B6E6397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A3B26A4-FAC4-4F16-A0DB-10D1F8210511}" type="pres">
      <dgm:prSet presAssocID="{FFC417E4-2D2E-4991-AE16-C6EE87303533}" presName="sp" presStyleCnt="0"/>
      <dgm:spPr/>
    </dgm:pt>
    <dgm:pt modelId="{94D07F2B-6BC1-4D80-A935-368A91883072}" type="pres">
      <dgm:prSet presAssocID="{2595454B-AAD3-4811-88A9-778657CFE936}" presName="composite" presStyleCnt="0"/>
      <dgm:spPr/>
    </dgm:pt>
    <dgm:pt modelId="{B41A5B3B-E455-4492-A396-D11F7D8BC157}" type="pres">
      <dgm:prSet presAssocID="{2595454B-AAD3-4811-88A9-778657CFE936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9A237B25-C01B-4148-8766-5EC21CADD2C8}" type="pres">
      <dgm:prSet presAssocID="{2595454B-AAD3-4811-88A9-778657CFE936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AB180A-7CE9-49BC-9262-B4E4D33DD3EA}" type="pres">
      <dgm:prSet presAssocID="{0D4DAF8C-7B77-467F-82E7-20EC01C0D7D0}" presName="sp" presStyleCnt="0"/>
      <dgm:spPr/>
    </dgm:pt>
    <dgm:pt modelId="{F322EBDD-F3F6-4182-939D-471BF12FB0D2}" type="pres">
      <dgm:prSet presAssocID="{75D5611D-9F51-4CFE-A3A2-70DC70EC275B}" presName="composite" presStyleCnt="0"/>
      <dgm:spPr/>
    </dgm:pt>
    <dgm:pt modelId="{554468C4-AA0E-4E47-B10D-E370B2361E9A}" type="pres">
      <dgm:prSet presAssocID="{75D5611D-9F51-4CFE-A3A2-70DC70EC275B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F3A9FE95-C07D-4CBB-B1B2-09224FB6D8B9}" type="pres">
      <dgm:prSet presAssocID="{75D5611D-9F51-4CFE-A3A2-70DC70EC275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66F1B4-C634-467C-9C58-B91D2D72BF98}" type="pres">
      <dgm:prSet presAssocID="{09CDEC03-3594-4283-94DF-E11B7EDB9253}" presName="sp" presStyleCnt="0"/>
      <dgm:spPr/>
    </dgm:pt>
    <dgm:pt modelId="{C98B814F-FACF-47BE-8BCA-087CAC2C1263}" type="pres">
      <dgm:prSet presAssocID="{CD949189-0903-48D2-98C0-62229EBB7B34}" presName="composite" presStyleCnt="0"/>
      <dgm:spPr/>
    </dgm:pt>
    <dgm:pt modelId="{9F08D55F-0A9B-49B1-A3D9-7DF1404AFE1D}" type="pres">
      <dgm:prSet presAssocID="{CD949189-0903-48D2-98C0-62229EBB7B34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D619FD4B-4945-4E85-82C5-B6EB47490D73}" type="pres">
      <dgm:prSet presAssocID="{CD949189-0903-48D2-98C0-62229EBB7B34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6640346-FF04-4DE3-83CA-9EE3A2970ADE}" srcId="{CD949189-0903-48D2-98C0-62229EBB7B34}" destId="{129E1D6A-BBB6-4404-90F3-96C4356D8142}" srcOrd="0" destOrd="0" parTransId="{F2729B7C-83F4-458F-B4ED-CB9A1373E7D2}" sibTransId="{651533D4-B6BB-4C72-8AC7-A9AC72A03118}"/>
    <dgm:cxn modelId="{6068E5FC-A0AC-4398-9014-7139F2C2CD1F}" type="presOf" srcId="{91FF984B-01CE-4122-8991-D2A1ACD76A78}" destId="{9A237B25-C01B-4148-8766-5EC21CADD2C8}" srcOrd="0" destOrd="0" presId="urn:microsoft.com/office/officeart/2005/8/layout/chevron2"/>
    <dgm:cxn modelId="{E1BA3459-92B2-447E-A910-0C08AC1D1A5B}" srcId="{DA76046C-C4F9-42C9-BFCC-872156029EA9}" destId="{CD949189-0903-48D2-98C0-62229EBB7B34}" srcOrd="4" destOrd="0" parTransId="{0A91AC0D-2855-4433-A16C-C13DA57BED64}" sibTransId="{50C07184-9AF9-4345-9D7E-A9D4C2B51012}"/>
    <dgm:cxn modelId="{3C9B0733-A67B-4EF2-8C9A-F24DE7E85976}" srcId="{DA76046C-C4F9-42C9-BFCC-872156029EA9}" destId="{75D5611D-9F51-4CFE-A3A2-70DC70EC275B}" srcOrd="3" destOrd="0" parTransId="{5A6B0595-CE80-4B71-81A5-E4EB6120AEA1}" sibTransId="{09CDEC03-3594-4283-94DF-E11B7EDB9253}"/>
    <dgm:cxn modelId="{0AB855A5-EE72-4330-AD8D-E78B901FE40D}" srcId="{DA76046C-C4F9-42C9-BFCC-872156029EA9}" destId="{7CCC16A9-845E-4A8D-A81C-0F6AC2D0FA71}" srcOrd="0" destOrd="0" parTransId="{2633E5EF-D7CC-4A3B-A580-99DE763FA647}" sibTransId="{B2C8111F-C8BF-4E5F-AA24-4CAC2DDDE84F}"/>
    <dgm:cxn modelId="{7E07391E-ECE0-4509-86FB-48BDCED1AFF5}" type="presOf" srcId="{34163485-759E-435E-AFC2-1248D2857B5E}" destId="{250B07C5-A4D0-4E0D-A569-51EA0E92EC3F}" srcOrd="0" destOrd="0" presId="urn:microsoft.com/office/officeart/2005/8/layout/chevron2"/>
    <dgm:cxn modelId="{24F6F69A-D71B-4DA4-9703-5CF2B9E107B2}" type="presOf" srcId="{3077DF75-25EF-4599-959B-3D4E0B6E6397}" destId="{13ABD332-A9A1-4118-9D40-E74D19ACA3A4}" srcOrd="0" destOrd="0" presId="urn:microsoft.com/office/officeart/2005/8/layout/chevron2"/>
    <dgm:cxn modelId="{6FB455B4-3D08-4E60-951E-23F28227E3F6}" type="presOf" srcId="{129E1D6A-BBB6-4404-90F3-96C4356D8142}" destId="{D619FD4B-4945-4E85-82C5-B6EB47490D73}" srcOrd="0" destOrd="0" presId="urn:microsoft.com/office/officeart/2005/8/layout/chevron2"/>
    <dgm:cxn modelId="{1603AD37-0733-4E5B-88A9-093CDF626F16}" type="presOf" srcId="{7CCC16A9-845E-4A8D-A81C-0F6AC2D0FA71}" destId="{BCCBF196-F95B-4513-A9FF-EF56D92C5B2E}" srcOrd="0" destOrd="0" presId="urn:microsoft.com/office/officeart/2005/8/layout/chevron2"/>
    <dgm:cxn modelId="{3E218D95-9B17-442B-8816-7A4644C5D197}" type="presOf" srcId="{798A2A11-81F5-4AC7-A93C-C3400002E36E}" destId="{461A3319-B535-49FA-8758-47D6B4DC5BAB}" srcOrd="0" destOrd="0" presId="urn:microsoft.com/office/officeart/2005/8/layout/chevron2"/>
    <dgm:cxn modelId="{60549594-0F15-4CF1-9DE2-FF59DFA589A0}" type="presOf" srcId="{DA76046C-C4F9-42C9-BFCC-872156029EA9}" destId="{E6F355A2-EB83-4383-A337-3A0E4CD8DC8D}" srcOrd="0" destOrd="0" presId="urn:microsoft.com/office/officeart/2005/8/layout/chevron2"/>
    <dgm:cxn modelId="{572BE845-2CDA-4758-BACF-FE6B92ECDFA0}" srcId="{3077DF75-25EF-4599-959B-3D4E0B6E6397}" destId="{798A2A11-81F5-4AC7-A93C-C3400002E36E}" srcOrd="0" destOrd="0" parTransId="{ADB49738-8F22-427A-82DD-A2F528549DCD}" sibTransId="{4DEA17B9-A700-4911-93CF-7F8A32000FB5}"/>
    <dgm:cxn modelId="{DE765451-CDD1-40BE-8573-E235E244F849}" type="presOf" srcId="{75D5611D-9F51-4CFE-A3A2-70DC70EC275B}" destId="{554468C4-AA0E-4E47-B10D-E370B2361E9A}" srcOrd="0" destOrd="0" presId="urn:microsoft.com/office/officeart/2005/8/layout/chevron2"/>
    <dgm:cxn modelId="{7BF2504F-016C-4CCC-AD89-AA0898EAE3D3}" type="presOf" srcId="{2595454B-AAD3-4811-88A9-778657CFE936}" destId="{B41A5B3B-E455-4492-A396-D11F7D8BC157}" srcOrd="0" destOrd="0" presId="urn:microsoft.com/office/officeart/2005/8/layout/chevron2"/>
    <dgm:cxn modelId="{45A9101C-FD59-4733-9105-191477915AA6}" srcId="{DA76046C-C4F9-42C9-BFCC-872156029EA9}" destId="{2595454B-AAD3-4811-88A9-778657CFE936}" srcOrd="2" destOrd="0" parTransId="{8DCE2415-86C9-4D66-B9F8-7278096F5DBD}" sibTransId="{0D4DAF8C-7B77-467F-82E7-20EC01C0D7D0}"/>
    <dgm:cxn modelId="{C11BF7CA-F59B-40FA-9666-25499C6747E8}" srcId="{2595454B-AAD3-4811-88A9-778657CFE936}" destId="{91FF984B-01CE-4122-8991-D2A1ACD76A78}" srcOrd="0" destOrd="0" parTransId="{A2D79013-6A8A-48C9-AB52-8139F6C198F2}" sibTransId="{D18703AF-6719-45F5-BD20-655AD2C7C098}"/>
    <dgm:cxn modelId="{573E988F-AF1F-4CB3-A515-7E69E4E5BCA8}" srcId="{75D5611D-9F51-4CFE-A3A2-70DC70EC275B}" destId="{66EB9FE1-D45B-464B-9F0A-F12D287D56F1}" srcOrd="0" destOrd="0" parTransId="{38475FD5-C96C-4203-A458-AA8BC410CD33}" sibTransId="{36D6FBBD-8FE8-48C8-AB80-822AB00AEEBA}"/>
    <dgm:cxn modelId="{B619EF15-EB46-4E8B-A1AF-56F92A1A3AA4}" type="presOf" srcId="{66EB9FE1-D45B-464B-9F0A-F12D287D56F1}" destId="{F3A9FE95-C07D-4CBB-B1B2-09224FB6D8B9}" srcOrd="0" destOrd="0" presId="urn:microsoft.com/office/officeart/2005/8/layout/chevron2"/>
    <dgm:cxn modelId="{2FC8547D-E7A0-4748-8012-A06FE38A4A9C}" srcId="{7CCC16A9-845E-4A8D-A81C-0F6AC2D0FA71}" destId="{34163485-759E-435E-AFC2-1248D2857B5E}" srcOrd="0" destOrd="0" parTransId="{8E06AD46-B2E2-4C66-AD95-B877D2B09E34}" sibTransId="{99E84DBC-4973-4FF9-B52C-B5031F7B743E}"/>
    <dgm:cxn modelId="{4AD12B0A-EF84-4231-8B46-B247C8251060}" srcId="{DA76046C-C4F9-42C9-BFCC-872156029EA9}" destId="{3077DF75-25EF-4599-959B-3D4E0B6E6397}" srcOrd="1" destOrd="0" parTransId="{620CBB58-D1D0-482C-AA78-7614A8A80BB6}" sibTransId="{FFC417E4-2D2E-4991-AE16-C6EE87303533}"/>
    <dgm:cxn modelId="{A8ECF4F1-54D2-43FE-81EA-E8B0177A46B9}" type="presOf" srcId="{CD949189-0903-48D2-98C0-62229EBB7B34}" destId="{9F08D55F-0A9B-49B1-A3D9-7DF1404AFE1D}" srcOrd="0" destOrd="0" presId="urn:microsoft.com/office/officeart/2005/8/layout/chevron2"/>
    <dgm:cxn modelId="{E5694EFB-FFE3-47DA-B1E3-D16120F0882B}" type="presParOf" srcId="{E6F355A2-EB83-4383-A337-3A0E4CD8DC8D}" destId="{44ABB188-2094-4DD9-96AE-1819EAAFF0E8}" srcOrd="0" destOrd="0" presId="urn:microsoft.com/office/officeart/2005/8/layout/chevron2"/>
    <dgm:cxn modelId="{A5458254-4189-4FD8-8AB0-44A534EDA8B4}" type="presParOf" srcId="{44ABB188-2094-4DD9-96AE-1819EAAFF0E8}" destId="{BCCBF196-F95B-4513-A9FF-EF56D92C5B2E}" srcOrd="0" destOrd="0" presId="urn:microsoft.com/office/officeart/2005/8/layout/chevron2"/>
    <dgm:cxn modelId="{6C0BE6F9-0617-4FC0-A682-685C08A01AEA}" type="presParOf" srcId="{44ABB188-2094-4DD9-96AE-1819EAAFF0E8}" destId="{250B07C5-A4D0-4E0D-A569-51EA0E92EC3F}" srcOrd="1" destOrd="0" presId="urn:microsoft.com/office/officeart/2005/8/layout/chevron2"/>
    <dgm:cxn modelId="{CFF469D1-E560-41CE-B7A8-7DF06197E37F}" type="presParOf" srcId="{E6F355A2-EB83-4383-A337-3A0E4CD8DC8D}" destId="{A5682101-A935-47D1-B37B-0A396272B733}" srcOrd="1" destOrd="0" presId="urn:microsoft.com/office/officeart/2005/8/layout/chevron2"/>
    <dgm:cxn modelId="{DD67270F-D7C8-462F-A891-7A1E649C9FF1}" type="presParOf" srcId="{E6F355A2-EB83-4383-A337-3A0E4CD8DC8D}" destId="{875B4A20-2FB5-4BA5-ADBB-8144A8154239}" srcOrd="2" destOrd="0" presId="urn:microsoft.com/office/officeart/2005/8/layout/chevron2"/>
    <dgm:cxn modelId="{AEC545C4-E218-4385-BF06-FB891544E42A}" type="presParOf" srcId="{875B4A20-2FB5-4BA5-ADBB-8144A8154239}" destId="{13ABD332-A9A1-4118-9D40-E74D19ACA3A4}" srcOrd="0" destOrd="0" presId="urn:microsoft.com/office/officeart/2005/8/layout/chevron2"/>
    <dgm:cxn modelId="{82330099-97E5-4718-BA3B-BA8D009D06DD}" type="presParOf" srcId="{875B4A20-2FB5-4BA5-ADBB-8144A8154239}" destId="{461A3319-B535-49FA-8758-47D6B4DC5BAB}" srcOrd="1" destOrd="0" presId="urn:microsoft.com/office/officeart/2005/8/layout/chevron2"/>
    <dgm:cxn modelId="{C1E8B65F-B341-410C-8A70-B498430AC849}" type="presParOf" srcId="{E6F355A2-EB83-4383-A337-3A0E4CD8DC8D}" destId="{AA3B26A4-FAC4-4F16-A0DB-10D1F8210511}" srcOrd="3" destOrd="0" presId="urn:microsoft.com/office/officeart/2005/8/layout/chevron2"/>
    <dgm:cxn modelId="{D729EFFB-8246-4043-8F53-5957D819B5C6}" type="presParOf" srcId="{E6F355A2-EB83-4383-A337-3A0E4CD8DC8D}" destId="{94D07F2B-6BC1-4D80-A935-368A91883072}" srcOrd="4" destOrd="0" presId="urn:microsoft.com/office/officeart/2005/8/layout/chevron2"/>
    <dgm:cxn modelId="{2000C8D5-EB19-46FA-A059-94019DAC6DAC}" type="presParOf" srcId="{94D07F2B-6BC1-4D80-A935-368A91883072}" destId="{B41A5B3B-E455-4492-A396-D11F7D8BC157}" srcOrd="0" destOrd="0" presId="urn:microsoft.com/office/officeart/2005/8/layout/chevron2"/>
    <dgm:cxn modelId="{5940E974-5A49-4CE2-B425-EE4EFF554D2B}" type="presParOf" srcId="{94D07F2B-6BC1-4D80-A935-368A91883072}" destId="{9A237B25-C01B-4148-8766-5EC21CADD2C8}" srcOrd="1" destOrd="0" presId="urn:microsoft.com/office/officeart/2005/8/layout/chevron2"/>
    <dgm:cxn modelId="{15BD9214-162E-4EF5-B411-D904FB5D123D}" type="presParOf" srcId="{E6F355A2-EB83-4383-A337-3A0E4CD8DC8D}" destId="{50AB180A-7CE9-49BC-9262-B4E4D33DD3EA}" srcOrd="5" destOrd="0" presId="urn:microsoft.com/office/officeart/2005/8/layout/chevron2"/>
    <dgm:cxn modelId="{2E86919D-4A1E-4089-AB53-BF7DC65DAE48}" type="presParOf" srcId="{E6F355A2-EB83-4383-A337-3A0E4CD8DC8D}" destId="{F322EBDD-F3F6-4182-939D-471BF12FB0D2}" srcOrd="6" destOrd="0" presId="urn:microsoft.com/office/officeart/2005/8/layout/chevron2"/>
    <dgm:cxn modelId="{0A2F118F-377C-49A7-BF7F-CE43694F1C55}" type="presParOf" srcId="{F322EBDD-F3F6-4182-939D-471BF12FB0D2}" destId="{554468C4-AA0E-4E47-B10D-E370B2361E9A}" srcOrd="0" destOrd="0" presId="urn:microsoft.com/office/officeart/2005/8/layout/chevron2"/>
    <dgm:cxn modelId="{1C4D58DC-7DE6-4157-8183-2E860A24392A}" type="presParOf" srcId="{F322EBDD-F3F6-4182-939D-471BF12FB0D2}" destId="{F3A9FE95-C07D-4CBB-B1B2-09224FB6D8B9}" srcOrd="1" destOrd="0" presId="urn:microsoft.com/office/officeart/2005/8/layout/chevron2"/>
    <dgm:cxn modelId="{868E141C-C46F-48B1-B428-D1673E28BD4F}" type="presParOf" srcId="{E6F355A2-EB83-4383-A337-3A0E4CD8DC8D}" destId="{4766F1B4-C634-467C-9C58-B91D2D72BF98}" srcOrd="7" destOrd="0" presId="urn:microsoft.com/office/officeart/2005/8/layout/chevron2"/>
    <dgm:cxn modelId="{D2F793E4-3E9F-4399-835E-7C4AC3AF85CD}" type="presParOf" srcId="{E6F355A2-EB83-4383-A337-3A0E4CD8DC8D}" destId="{C98B814F-FACF-47BE-8BCA-087CAC2C1263}" srcOrd="8" destOrd="0" presId="urn:microsoft.com/office/officeart/2005/8/layout/chevron2"/>
    <dgm:cxn modelId="{553E2C40-1066-4249-855A-A9E50C554359}" type="presParOf" srcId="{C98B814F-FACF-47BE-8BCA-087CAC2C1263}" destId="{9F08D55F-0A9B-49B1-A3D9-7DF1404AFE1D}" srcOrd="0" destOrd="0" presId="urn:microsoft.com/office/officeart/2005/8/layout/chevron2"/>
    <dgm:cxn modelId="{F2BC4557-2657-4A40-B390-566E59450643}" type="presParOf" srcId="{C98B814F-FACF-47BE-8BCA-087CAC2C1263}" destId="{D619FD4B-4945-4E85-82C5-B6EB47490D7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76046C-C4F9-42C9-BFCC-872156029EA9}" type="doc">
      <dgm:prSet loTypeId="urn:microsoft.com/office/officeart/2005/8/layout/chevron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CCC16A9-845E-4A8D-A81C-0F6AC2D0FA71}">
      <dgm:prSet phldrT="[Metin]"/>
      <dgm:spPr/>
      <dgm:t>
        <a:bodyPr/>
        <a:lstStyle/>
        <a:p>
          <a:r>
            <a:rPr lang="tr-TR" dirty="0" smtClean="0"/>
            <a:t>1876-1909 </a:t>
          </a:r>
          <a:endParaRPr lang="tr-TR" dirty="0"/>
        </a:p>
      </dgm:t>
    </dgm:pt>
    <dgm:pt modelId="{2633E5EF-D7CC-4A3B-A580-99DE763FA647}" type="parTrans" cxnId="{0AB855A5-EE72-4330-AD8D-E78B901FE40D}">
      <dgm:prSet/>
      <dgm:spPr/>
      <dgm:t>
        <a:bodyPr/>
        <a:lstStyle/>
        <a:p>
          <a:endParaRPr lang="tr-TR"/>
        </a:p>
      </dgm:t>
    </dgm:pt>
    <dgm:pt modelId="{B2C8111F-C8BF-4E5F-AA24-4CAC2DDDE84F}" type="sibTrans" cxnId="{0AB855A5-EE72-4330-AD8D-E78B901FE40D}">
      <dgm:prSet/>
      <dgm:spPr/>
      <dgm:t>
        <a:bodyPr/>
        <a:lstStyle/>
        <a:p>
          <a:endParaRPr lang="tr-TR"/>
        </a:p>
      </dgm:t>
    </dgm:pt>
    <dgm:pt modelId="{34163485-759E-435E-AFC2-1248D2857B5E}">
      <dgm:prSet phldrT="[Metin]"/>
      <dgm:spPr/>
      <dgm:t>
        <a:bodyPr/>
        <a:lstStyle/>
        <a:p>
          <a:r>
            <a:rPr lang="tr-TR" dirty="0" smtClean="0"/>
            <a:t>Sosyal bilgiler kapsamındaki dersler ilkokul programlarına girdi. </a:t>
          </a:r>
          <a:endParaRPr lang="tr-TR" dirty="0"/>
        </a:p>
      </dgm:t>
    </dgm:pt>
    <dgm:pt modelId="{8E06AD46-B2E2-4C66-AD95-B877D2B09E34}" type="parTrans" cxnId="{2FC8547D-E7A0-4748-8012-A06FE38A4A9C}">
      <dgm:prSet/>
      <dgm:spPr/>
      <dgm:t>
        <a:bodyPr/>
        <a:lstStyle/>
        <a:p>
          <a:endParaRPr lang="tr-TR"/>
        </a:p>
      </dgm:t>
    </dgm:pt>
    <dgm:pt modelId="{99E84DBC-4973-4FF9-B52C-B5031F7B743E}" type="sibTrans" cxnId="{2FC8547D-E7A0-4748-8012-A06FE38A4A9C}">
      <dgm:prSet/>
      <dgm:spPr/>
      <dgm:t>
        <a:bodyPr/>
        <a:lstStyle/>
        <a:p>
          <a:endParaRPr lang="tr-TR"/>
        </a:p>
      </dgm:t>
    </dgm:pt>
    <dgm:pt modelId="{3077DF75-25EF-4599-959B-3D4E0B6E6397}">
      <dgm:prSet phldrT="[Metin]"/>
      <dgm:spPr/>
      <dgm:t>
        <a:bodyPr/>
        <a:lstStyle/>
        <a:p>
          <a:r>
            <a:rPr lang="tr-TR" dirty="0" smtClean="0"/>
            <a:t>1913</a:t>
          </a:r>
          <a:endParaRPr lang="tr-TR" dirty="0"/>
        </a:p>
      </dgm:t>
    </dgm:pt>
    <dgm:pt modelId="{620CBB58-D1D0-482C-AA78-7614A8A80BB6}" type="parTrans" cxnId="{4AD12B0A-EF84-4231-8B46-B247C8251060}">
      <dgm:prSet/>
      <dgm:spPr/>
      <dgm:t>
        <a:bodyPr/>
        <a:lstStyle/>
        <a:p>
          <a:endParaRPr lang="tr-TR"/>
        </a:p>
      </dgm:t>
    </dgm:pt>
    <dgm:pt modelId="{FFC417E4-2D2E-4991-AE16-C6EE87303533}" type="sibTrans" cxnId="{4AD12B0A-EF84-4231-8B46-B247C8251060}">
      <dgm:prSet/>
      <dgm:spPr/>
      <dgm:t>
        <a:bodyPr/>
        <a:lstStyle/>
        <a:p>
          <a:endParaRPr lang="tr-TR"/>
        </a:p>
      </dgm:t>
    </dgm:pt>
    <dgm:pt modelId="{2595454B-AAD3-4811-88A9-778657CFE936}">
      <dgm:prSet phldrT="[Metin]"/>
      <dgm:spPr/>
      <dgm:t>
        <a:bodyPr/>
        <a:lstStyle/>
        <a:p>
          <a:r>
            <a:rPr lang="tr-TR" dirty="0" smtClean="0"/>
            <a:t>1926-1962</a:t>
          </a:r>
          <a:endParaRPr lang="tr-TR" dirty="0"/>
        </a:p>
      </dgm:t>
    </dgm:pt>
    <dgm:pt modelId="{8DCE2415-86C9-4D66-B9F8-7278096F5DBD}" type="parTrans" cxnId="{45A9101C-FD59-4733-9105-191477915AA6}">
      <dgm:prSet/>
      <dgm:spPr/>
      <dgm:t>
        <a:bodyPr/>
        <a:lstStyle/>
        <a:p>
          <a:endParaRPr lang="tr-TR"/>
        </a:p>
      </dgm:t>
    </dgm:pt>
    <dgm:pt modelId="{0D4DAF8C-7B77-467F-82E7-20EC01C0D7D0}" type="sibTrans" cxnId="{45A9101C-FD59-4733-9105-191477915AA6}">
      <dgm:prSet/>
      <dgm:spPr/>
      <dgm:t>
        <a:bodyPr/>
        <a:lstStyle/>
        <a:p>
          <a:endParaRPr lang="tr-TR"/>
        </a:p>
      </dgm:t>
    </dgm:pt>
    <dgm:pt modelId="{91FF984B-01CE-4122-8991-D2A1ACD76A78}">
      <dgm:prSet phldrT="[Metin]"/>
      <dgm:spPr/>
      <dgm:t>
        <a:bodyPr/>
        <a:lstStyle/>
        <a:p>
          <a:r>
            <a:rPr lang="tr-TR" dirty="0" smtClean="0"/>
            <a:t>Tarih, coğrafya, yurttaşlık dersleri</a:t>
          </a:r>
          <a:endParaRPr lang="tr-TR" dirty="0"/>
        </a:p>
      </dgm:t>
    </dgm:pt>
    <dgm:pt modelId="{A2D79013-6A8A-48C9-AB52-8139F6C198F2}" type="parTrans" cxnId="{C11BF7CA-F59B-40FA-9666-25499C6747E8}">
      <dgm:prSet/>
      <dgm:spPr/>
      <dgm:t>
        <a:bodyPr/>
        <a:lstStyle/>
        <a:p>
          <a:endParaRPr lang="tr-TR"/>
        </a:p>
      </dgm:t>
    </dgm:pt>
    <dgm:pt modelId="{D18703AF-6719-45F5-BD20-655AD2C7C098}" type="sibTrans" cxnId="{C11BF7CA-F59B-40FA-9666-25499C6747E8}">
      <dgm:prSet/>
      <dgm:spPr/>
      <dgm:t>
        <a:bodyPr/>
        <a:lstStyle/>
        <a:p>
          <a:endParaRPr lang="tr-TR"/>
        </a:p>
      </dgm:t>
    </dgm:pt>
    <dgm:pt modelId="{75D5611D-9F51-4CFE-A3A2-70DC70EC275B}">
      <dgm:prSet phldrT="[Metin]"/>
      <dgm:spPr/>
      <dgm:t>
        <a:bodyPr/>
        <a:lstStyle/>
        <a:p>
          <a:r>
            <a:rPr lang="tr-TR" dirty="0" smtClean="0"/>
            <a:t>1962</a:t>
          </a:r>
          <a:endParaRPr lang="tr-TR" dirty="0"/>
        </a:p>
      </dgm:t>
    </dgm:pt>
    <dgm:pt modelId="{5A6B0595-CE80-4B71-81A5-E4EB6120AEA1}" type="parTrans" cxnId="{3C9B0733-A67B-4EF2-8C9A-F24DE7E85976}">
      <dgm:prSet/>
      <dgm:spPr/>
      <dgm:t>
        <a:bodyPr/>
        <a:lstStyle/>
        <a:p>
          <a:endParaRPr lang="tr-TR"/>
        </a:p>
      </dgm:t>
    </dgm:pt>
    <dgm:pt modelId="{09CDEC03-3594-4283-94DF-E11B7EDB9253}" type="sibTrans" cxnId="{3C9B0733-A67B-4EF2-8C9A-F24DE7E85976}">
      <dgm:prSet/>
      <dgm:spPr/>
      <dgm:t>
        <a:bodyPr/>
        <a:lstStyle/>
        <a:p>
          <a:endParaRPr lang="tr-TR"/>
        </a:p>
      </dgm:t>
    </dgm:pt>
    <dgm:pt modelId="{66EB9FE1-D45B-464B-9F0A-F12D287D56F1}">
      <dgm:prSet phldrT="[Metin]"/>
      <dgm:spPr/>
      <dgm:t>
        <a:bodyPr/>
        <a:lstStyle/>
        <a:p>
          <a:r>
            <a:rPr lang="tr-TR" dirty="0" smtClean="0"/>
            <a:t>Toplum</a:t>
          </a:r>
          <a:r>
            <a:rPr lang="tr-TR" baseline="0" dirty="0" smtClean="0"/>
            <a:t> ve Ülke İncelemeleri dersi</a:t>
          </a:r>
          <a:endParaRPr lang="tr-TR" dirty="0"/>
        </a:p>
      </dgm:t>
    </dgm:pt>
    <dgm:pt modelId="{38475FD5-C96C-4203-A458-AA8BC410CD33}" type="parTrans" cxnId="{573E988F-AF1F-4CB3-A515-7E69E4E5BCA8}">
      <dgm:prSet/>
      <dgm:spPr/>
      <dgm:t>
        <a:bodyPr/>
        <a:lstStyle/>
        <a:p>
          <a:endParaRPr lang="tr-TR"/>
        </a:p>
      </dgm:t>
    </dgm:pt>
    <dgm:pt modelId="{36D6FBBD-8FE8-48C8-AB80-822AB00AEEBA}" type="sibTrans" cxnId="{573E988F-AF1F-4CB3-A515-7E69E4E5BCA8}">
      <dgm:prSet/>
      <dgm:spPr/>
      <dgm:t>
        <a:bodyPr/>
        <a:lstStyle/>
        <a:p>
          <a:endParaRPr lang="tr-TR"/>
        </a:p>
      </dgm:t>
    </dgm:pt>
    <dgm:pt modelId="{CD949189-0903-48D2-98C0-62229EBB7B34}">
      <dgm:prSet phldrT="[Metin]"/>
      <dgm:spPr/>
      <dgm:t>
        <a:bodyPr/>
        <a:lstStyle/>
        <a:p>
          <a:r>
            <a:rPr lang="tr-TR" dirty="0" smtClean="0"/>
            <a:t>1968</a:t>
          </a:r>
          <a:endParaRPr lang="tr-TR" dirty="0"/>
        </a:p>
      </dgm:t>
    </dgm:pt>
    <dgm:pt modelId="{0A91AC0D-2855-4433-A16C-C13DA57BED64}" type="parTrans" cxnId="{E1BA3459-92B2-447E-A910-0C08AC1D1A5B}">
      <dgm:prSet/>
      <dgm:spPr/>
      <dgm:t>
        <a:bodyPr/>
        <a:lstStyle/>
        <a:p>
          <a:endParaRPr lang="tr-TR"/>
        </a:p>
      </dgm:t>
    </dgm:pt>
    <dgm:pt modelId="{50C07184-9AF9-4345-9D7E-A9D4C2B51012}" type="sibTrans" cxnId="{E1BA3459-92B2-447E-A910-0C08AC1D1A5B}">
      <dgm:prSet/>
      <dgm:spPr/>
      <dgm:t>
        <a:bodyPr/>
        <a:lstStyle/>
        <a:p>
          <a:endParaRPr lang="tr-TR"/>
        </a:p>
      </dgm:t>
    </dgm:pt>
    <dgm:pt modelId="{129E1D6A-BBB6-4404-90F3-96C4356D8142}">
      <dgm:prSet phldrT="[Metin]"/>
      <dgm:spPr/>
      <dgm:t>
        <a:bodyPr/>
        <a:lstStyle/>
        <a:p>
          <a:r>
            <a:rPr lang="tr-TR" dirty="0" smtClean="0"/>
            <a:t>İlkokulda Sosyal Bilgiler dersi</a:t>
          </a:r>
          <a:endParaRPr lang="tr-TR" dirty="0"/>
        </a:p>
      </dgm:t>
    </dgm:pt>
    <dgm:pt modelId="{F2729B7C-83F4-458F-B4ED-CB9A1373E7D2}" type="parTrans" cxnId="{F6640346-FF04-4DE3-83CA-9EE3A2970ADE}">
      <dgm:prSet/>
      <dgm:spPr/>
      <dgm:t>
        <a:bodyPr/>
        <a:lstStyle/>
        <a:p>
          <a:endParaRPr lang="tr-TR"/>
        </a:p>
      </dgm:t>
    </dgm:pt>
    <dgm:pt modelId="{651533D4-B6BB-4C72-8AC7-A9AC72A03118}" type="sibTrans" cxnId="{F6640346-FF04-4DE3-83CA-9EE3A2970ADE}">
      <dgm:prSet/>
      <dgm:spPr/>
      <dgm:t>
        <a:bodyPr/>
        <a:lstStyle/>
        <a:p>
          <a:endParaRPr lang="tr-TR"/>
        </a:p>
      </dgm:t>
    </dgm:pt>
    <dgm:pt modelId="{35BD2A19-89C9-44C7-B4D8-E8F5FEEC9616}">
      <dgm:prSet phldrT="[Metin]"/>
      <dgm:spPr/>
      <dgm:t>
        <a:bodyPr/>
        <a:lstStyle/>
        <a:p>
          <a:r>
            <a:rPr lang="tr-TR" dirty="0" smtClean="0"/>
            <a:t>Tedrisat-ı </a:t>
          </a:r>
          <a:r>
            <a:rPr lang="tr-TR" dirty="0" err="1" smtClean="0"/>
            <a:t>İbtidaiye</a:t>
          </a:r>
          <a:r>
            <a:rPr lang="tr-TR" dirty="0" smtClean="0"/>
            <a:t> Kanun-ı Muvakkati</a:t>
          </a:r>
          <a:endParaRPr lang="tr-TR" dirty="0"/>
        </a:p>
      </dgm:t>
    </dgm:pt>
    <dgm:pt modelId="{2A135613-A86B-4A9D-98DD-E7E5DFCF5A16}" type="parTrans" cxnId="{8F9B249C-EE04-43D7-8A38-269EDB76B793}">
      <dgm:prSet/>
      <dgm:spPr/>
      <dgm:t>
        <a:bodyPr/>
        <a:lstStyle/>
        <a:p>
          <a:endParaRPr lang="tr-TR"/>
        </a:p>
      </dgm:t>
    </dgm:pt>
    <dgm:pt modelId="{00978F7B-E8C2-48EB-A961-3ADD0AF40EC1}" type="sibTrans" cxnId="{8F9B249C-EE04-43D7-8A38-269EDB76B793}">
      <dgm:prSet/>
      <dgm:spPr/>
      <dgm:t>
        <a:bodyPr/>
        <a:lstStyle/>
        <a:p>
          <a:endParaRPr lang="tr-TR"/>
        </a:p>
      </dgm:t>
    </dgm:pt>
    <dgm:pt modelId="{F5FA4B43-9B9F-4F2F-B552-B2695C71E08A}">
      <dgm:prSet phldrT="[Metin]"/>
      <dgm:spPr/>
      <dgm:t>
        <a:bodyPr/>
        <a:lstStyle/>
        <a:p>
          <a:r>
            <a:rPr lang="tr-TR" dirty="0" smtClean="0"/>
            <a:t>Malumat-ı Medeniye ve Ahlakiye ve iktisadiye</a:t>
          </a:r>
          <a:endParaRPr lang="tr-TR" dirty="0"/>
        </a:p>
      </dgm:t>
    </dgm:pt>
    <dgm:pt modelId="{FE34D070-FCEB-4C7B-98B7-D662D46A5BF6}" type="parTrans" cxnId="{88D9167A-9B6F-464C-BC9B-DBEFA32BA43E}">
      <dgm:prSet/>
      <dgm:spPr/>
      <dgm:t>
        <a:bodyPr/>
        <a:lstStyle/>
        <a:p>
          <a:endParaRPr lang="tr-TR"/>
        </a:p>
      </dgm:t>
    </dgm:pt>
    <dgm:pt modelId="{BDD179F0-5D68-47B0-9B47-7601DA786F34}" type="sibTrans" cxnId="{88D9167A-9B6F-464C-BC9B-DBEFA32BA43E}">
      <dgm:prSet/>
      <dgm:spPr/>
      <dgm:t>
        <a:bodyPr/>
        <a:lstStyle/>
        <a:p>
          <a:endParaRPr lang="tr-TR"/>
        </a:p>
      </dgm:t>
    </dgm:pt>
    <dgm:pt modelId="{E6F355A2-EB83-4383-A337-3A0E4CD8DC8D}" type="pres">
      <dgm:prSet presAssocID="{DA76046C-C4F9-42C9-BFCC-872156029EA9}" presName="linearFlow" presStyleCnt="0">
        <dgm:presLayoutVars>
          <dgm:dir/>
          <dgm:animLvl val="lvl"/>
          <dgm:resizeHandles val="exact"/>
        </dgm:presLayoutVars>
      </dgm:prSet>
      <dgm:spPr/>
    </dgm:pt>
    <dgm:pt modelId="{44ABB188-2094-4DD9-96AE-1819EAAFF0E8}" type="pres">
      <dgm:prSet presAssocID="{7CCC16A9-845E-4A8D-A81C-0F6AC2D0FA71}" presName="composite" presStyleCnt="0"/>
      <dgm:spPr/>
    </dgm:pt>
    <dgm:pt modelId="{BCCBF196-F95B-4513-A9FF-EF56D92C5B2E}" type="pres">
      <dgm:prSet presAssocID="{7CCC16A9-845E-4A8D-A81C-0F6AC2D0FA71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0B07C5-A4D0-4E0D-A569-51EA0E92EC3F}" type="pres">
      <dgm:prSet presAssocID="{7CCC16A9-845E-4A8D-A81C-0F6AC2D0FA71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682101-A935-47D1-B37B-0A396272B733}" type="pres">
      <dgm:prSet presAssocID="{B2C8111F-C8BF-4E5F-AA24-4CAC2DDDE84F}" presName="sp" presStyleCnt="0"/>
      <dgm:spPr/>
    </dgm:pt>
    <dgm:pt modelId="{875B4A20-2FB5-4BA5-ADBB-8144A8154239}" type="pres">
      <dgm:prSet presAssocID="{3077DF75-25EF-4599-959B-3D4E0B6E6397}" presName="composite" presStyleCnt="0"/>
      <dgm:spPr/>
    </dgm:pt>
    <dgm:pt modelId="{13ABD332-A9A1-4118-9D40-E74D19ACA3A4}" type="pres">
      <dgm:prSet presAssocID="{3077DF75-25EF-4599-959B-3D4E0B6E6397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61A3319-B535-49FA-8758-47D6B4DC5BAB}" type="pres">
      <dgm:prSet presAssocID="{3077DF75-25EF-4599-959B-3D4E0B6E6397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A3B26A4-FAC4-4F16-A0DB-10D1F8210511}" type="pres">
      <dgm:prSet presAssocID="{FFC417E4-2D2E-4991-AE16-C6EE87303533}" presName="sp" presStyleCnt="0"/>
      <dgm:spPr/>
    </dgm:pt>
    <dgm:pt modelId="{94D07F2B-6BC1-4D80-A935-368A91883072}" type="pres">
      <dgm:prSet presAssocID="{2595454B-AAD3-4811-88A9-778657CFE936}" presName="composite" presStyleCnt="0"/>
      <dgm:spPr/>
    </dgm:pt>
    <dgm:pt modelId="{B41A5B3B-E455-4492-A396-D11F7D8BC157}" type="pres">
      <dgm:prSet presAssocID="{2595454B-AAD3-4811-88A9-778657CFE936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A237B25-C01B-4148-8766-5EC21CADD2C8}" type="pres">
      <dgm:prSet presAssocID="{2595454B-AAD3-4811-88A9-778657CFE936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AB180A-7CE9-49BC-9262-B4E4D33DD3EA}" type="pres">
      <dgm:prSet presAssocID="{0D4DAF8C-7B77-467F-82E7-20EC01C0D7D0}" presName="sp" presStyleCnt="0"/>
      <dgm:spPr/>
    </dgm:pt>
    <dgm:pt modelId="{F322EBDD-F3F6-4182-939D-471BF12FB0D2}" type="pres">
      <dgm:prSet presAssocID="{75D5611D-9F51-4CFE-A3A2-70DC70EC275B}" presName="composite" presStyleCnt="0"/>
      <dgm:spPr/>
    </dgm:pt>
    <dgm:pt modelId="{554468C4-AA0E-4E47-B10D-E370B2361E9A}" type="pres">
      <dgm:prSet presAssocID="{75D5611D-9F51-4CFE-A3A2-70DC70EC275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3A9FE95-C07D-4CBB-B1B2-09224FB6D8B9}" type="pres">
      <dgm:prSet presAssocID="{75D5611D-9F51-4CFE-A3A2-70DC70EC275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66F1B4-C634-467C-9C58-B91D2D72BF98}" type="pres">
      <dgm:prSet presAssocID="{09CDEC03-3594-4283-94DF-E11B7EDB9253}" presName="sp" presStyleCnt="0"/>
      <dgm:spPr/>
    </dgm:pt>
    <dgm:pt modelId="{C98B814F-FACF-47BE-8BCA-087CAC2C1263}" type="pres">
      <dgm:prSet presAssocID="{CD949189-0903-48D2-98C0-62229EBB7B34}" presName="composite" presStyleCnt="0"/>
      <dgm:spPr/>
    </dgm:pt>
    <dgm:pt modelId="{9F08D55F-0A9B-49B1-A3D9-7DF1404AFE1D}" type="pres">
      <dgm:prSet presAssocID="{CD949189-0903-48D2-98C0-62229EBB7B34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19FD4B-4945-4E85-82C5-B6EB47490D73}" type="pres">
      <dgm:prSet presAssocID="{CD949189-0903-48D2-98C0-62229EBB7B34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068E5FC-A0AC-4398-9014-7139F2C2CD1F}" type="presOf" srcId="{91FF984B-01CE-4122-8991-D2A1ACD76A78}" destId="{9A237B25-C01B-4148-8766-5EC21CADD2C8}" srcOrd="0" destOrd="0" presId="urn:microsoft.com/office/officeart/2005/8/layout/chevron2"/>
    <dgm:cxn modelId="{F6640346-FF04-4DE3-83CA-9EE3A2970ADE}" srcId="{CD949189-0903-48D2-98C0-62229EBB7B34}" destId="{129E1D6A-BBB6-4404-90F3-96C4356D8142}" srcOrd="0" destOrd="0" parTransId="{F2729B7C-83F4-458F-B4ED-CB9A1373E7D2}" sibTransId="{651533D4-B6BB-4C72-8AC7-A9AC72A03118}"/>
    <dgm:cxn modelId="{E1BA3459-92B2-447E-A910-0C08AC1D1A5B}" srcId="{DA76046C-C4F9-42C9-BFCC-872156029EA9}" destId="{CD949189-0903-48D2-98C0-62229EBB7B34}" srcOrd="4" destOrd="0" parTransId="{0A91AC0D-2855-4433-A16C-C13DA57BED64}" sibTransId="{50C07184-9AF9-4345-9D7E-A9D4C2B51012}"/>
    <dgm:cxn modelId="{3C9B0733-A67B-4EF2-8C9A-F24DE7E85976}" srcId="{DA76046C-C4F9-42C9-BFCC-872156029EA9}" destId="{75D5611D-9F51-4CFE-A3A2-70DC70EC275B}" srcOrd="3" destOrd="0" parTransId="{5A6B0595-CE80-4B71-81A5-E4EB6120AEA1}" sibTransId="{09CDEC03-3594-4283-94DF-E11B7EDB9253}"/>
    <dgm:cxn modelId="{0AB855A5-EE72-4330-AD8D-E78B901FE40D}" srcId="{DA76046C-C4F9-42C9-BFCC-872156029EA9}" destId="{7CCC16A9-845E-4A8D-A81C-0F6AC2D0FA71}" srcOrd="0" destOrd="0" parTransId="{2633E5EF-D7CC-4A3B-A580-99DE763FA647}" sibTransId="{B2C8111F-C8BF-4E5F-AA24-4CAC2DDDE84F}"/>
    <dgm:cxn modelId="{7E07391E-ECE0-4509-86FB-48BDCED1AFF5}" type="presOf" srcId="{34163485-759E-435E-AFC2-1248D2857B5E}" destId="{250B07C5-A4D0-4E0D-A569-51EA0E92EC3F}" srcOrd="0" destOrd="0" presId="urn:microsoft.com/office/officeart/2005/8/layout/chevron2"/>
    <dgm:cxn modelId="{6FB455B4-3D08-4E60-951E-23F28227E3F6}" type="presOf" srcId="{129E1D6A-BBB6-4404-90F3-96C4356D8142}" destId="{D619FD4B-4945-4E85-82C5-B6EB47490D73}" srcOrd="0" destOrd="0" presId="urn:microsoft.com/office/officeart/2005/8/layout/chevron2"/>
    <dgm:cxn modelId="{24F6F69A-D71B-4DA4-9703-5CF2B9E107B2}" type="presOf" srcId="{3077DF75-25EF-4599-959B-3D4E0B6E6397}" destId="{13ABD332-A9A1-4118-9D40-E74D19ACA3A4}" srcOrd="0" destOrd="0" presId="urn:microsoft.com/office/officeart/2005/8/layout/chevron2"/>
    <dgm:cxn modelId="{1603AD37-0733-4E5B-88A9-093CDF626F16}" type="presOf" srcId="{7CCC16A9-845E-4A8D-A81C-0F6AC2D0FA71}" destId="{BCCBF196-F95B-4513-A9FF-EF56D92C5B2E}" srcOrd="0" destOrd="0" presId="urn:microsoft.com/office/officeart/2005/8/layout/chevron2"/>
    <dgm:cxn modelId="{60549594-0F15-4CF1-9DE2-FF59DFA589A0}" type="presOf" srcId="{DA76046C-C4F9-42C9-BFCC-872156029EA9}" destId="{E6F355A2-EB83-4383-A337-3A0E4CD8DC8D}" srcOrd="0" destOrd="0" presId="urn:microsoft.com/office/officeart/2005/8/layout/chevron2"/>
    <dgm:cxn modelId="{DE765451-CDD1-40BE-8573-E235E244F849}" type="presOf" srcId="{75D5611D-9F51-4CFE-A3A2-70DC70EC275B}" destId="{554468C4-AA0E-4E47-B10D-E370B2361E9A}" srcOrd="0" destOrd="0" presId="urn:microsoft.com/office/officeart/2005/8/layout/chevron2"/>
    <dgm:cxn modelId="{7DFA7381-ABEA-4449-A772-C4F37B13A34B}" type="presOf" srcId="{F5FA4B43-9B9F-4F2F-B552-B2695C71E08A}" destId="{461A3319-B535-49FA-8758-47D6B4DC5BAB}" srcOrd="0" destOrd="1" presId="urn:microsoft.com/office/officeart/2005/8/layout/chevron2"/>
    <dgm:cxn modelId="{88D9167A-9B6F-464C-BC9B-DBEFA32BA43E}" srcId="{3077DF75-25EF-4599-959B-3D4E0B6E6397}" destId="{F5FA4B43-9B9F-4F2F-B552-B2695C71E08A}" srcOrd="1" destOrd="0" parTransId="{FE34D070-FCEB-4C7B-98B7-D662D46A5BF6}" sibTransId="{BDD179F0-5D68-47B0-9B47-7601DA786F34}"/>
    <dgm:cxn modelId="{7BF2504F-016C-4CCC-AD89-AA0898EAE3D3}" type="presOf" srcId="{2595454B-AAD3-4811-88A9-778657CFE936}" destId="{B41A5B3B-E455-4492-A396-D11F7D8BC157}" srcOrd="0" destOrd="0" presId="urn:microsoft.com/office/officeart/2005/8/layout/chevron2"/>
    <dgm:cxn modelId="{8F9B249C-EE04-43D7-8A38-269EDB76B793}" srcId="{3077DF75-25EF-4599-959B-3D4E0B6E6397}" destId="{35BD2A19-89C9-44C7-B4D8-E8F5FEEC9616}" srcOrd="0" destOrd="0" parTransId="{2A135613-A86B-4A9D-98DD-E7E5DFCF5A16}" sibTransId="{00978F7B-E8C2-48EB-A961-3ADD0AF40EC1}"/>
    <dgm:cxn modelId="{AC08CA12-16F2-4201-8F29-3406BDE8D83F}" type="presOf" srcId="{35BD2A19-89C9-44C7-B4D8-E8F5FEEC9616}" destId="{461A3319-B535-49FA-8758-47D6B4DC5BAB}" srcOrd="0" destOrd="0" presId="urn:microsoft.com/office/officeart/2005/8/layout/chevron2"/>
    <dgm:cxn modelId="{45A9101C-FD59-4733-9105-191477915AA6}" srcId="{DA76046C-C4F9-42C9-BFCC-872156029EA9}" destId="{2595454B-AAD3-4811-88A9-778657CFE936}" srcOrd="2" destOrd="0" parTransId="{8DCE2415-86C9-4D66-B9F8-7278096F5DBD}" sibTransId="{0D4DAF8C-7B77-467F-82E7-20EC01C0D7D0}"/>
    <dgm:cxn modelId="{C11BF7CA-F59B-40FA-9666-25499C6747E8}" srcId="{2595454B-AAD3-4811-88A9-778657CFE936}" destId="{91FF984B-01CE-4122-8991-D2A1ACD76A78}" srcOrd="0" destOrd="0" parTransId="{A2D79013-6A8A-48C9-AB52-8139F6C198F2}" sibTransId="{D18703AF-6719-45F5-BD20-655AD2C7C098}"/>
    <dgm:cxn modelId="{573E988F-AF1F-4CB3-A515-7E69E4E5BCA8}" srcId="{75D5611D-9F51-4CFE-A3A2-70DC70EC275B}" destId="{66EB9FE1-D45B-464B-9F0A-F12D287D56F1}" srcOrd="0" destOrd="0" parTransId="{38475FD5-C96C-4203-A458-AA8BC410CD33}" sibTransId="{36D6FBBD-8FE8-48C8-AB80-822AB00AEEBA}"/>
    <dgm:cxn modelId="{B619EF15-EB46-4E8B-A1AF-56F92A1A3AA4}" type="presOf" srcId="{66EB9FE1-D45B-464B-9F0A-F12D287D56F1}" destId="{F3A9FE95-C07D-4CBB-B1B2-09224FB6D8B9}" srcOrd="0" destOrd="0" presId="urn:microsoft.com/office/officeart/2005/8/layout/chevron2"/>
    <dgm:cxn modelId="{2FC8547D-E7A0-4748-8012-A06FE38A4A9C}" srcId="{7CCC16A9-845E-4A8D-A81C-0F6AC2D0FA71}" destId="{34163485-759E-435E-AFC2-1248D2857B5E}" srcOrd="0" destOrd="0" parTransId="{8E06AD46-B2E2-4C66-AD95-B877D2B09E34}" sibTransId="{99E84DBC-4973-4FF9-B52C-B5031F7B743E}"/>
    <dgm:cxn modelId="{4AD12B0A-EF84-4231-8B46-B247C8251060}" srcId="{DA76046C-C4F9-42C9-BFCC-872156029EA9}" destId="{3077DF75-25EF-4599-959B-3D4E0B6E6397}" srcOrd="1" destOrd="0" parTransId="{620CBB58-D1D0-482C-AA78-7614A8A80BB6}" sibTransId="{FFC417E4-2D2E-4991-AE16-C6EE87303533}"/>
    <dgm:cxn modelId="{A8ECF4F1-54D2-43FE-81EA-E8B0177A46B9}" type="presOf" srcId="{CD949189-0903-48D2-98C0-62229EBB7B34}" destId="{9F08D55F-0A9B-49B1-A3D9-7DF1404AFE1D}" srcOrd="0" destOrd="0" presId="urn:microsoft.com/office/officeart/2005/8/layout/chevron2"/>
    <dgm:cxn modelId="{E5694EFB-FFE3-47DA-B1E3-D16120F0882B}" type="presParOf" srcId="{E6F355A2-EB83-4383-A337-3A0E4CD8DC8D}" destId="{44ABB188-2094-4DD9-96AE-1819EAAFF0E8}" srcOrd="0" destOrd="0" presId="urn:microsoft.com/office/officeart/2005/8/layout/chevron2"/>
    <dgm:cxn modelId="{A5458254-4189-4FD8-8AB0-44A534EDA8B4}" type="presParOf" srcId="{44ABB188-2094-4DD9-96AE-1819EAAFF0E8}" destId="{BCCBF196-F95B-4513-A9FF-EF56D92C5B2E}" srcOrd="0" destOrd="0" presId="urn:microsoft.com/office/officeart/2005/8/layout/chevron2"/>
    <dgm:cxn modelId="{6C0BE6F9-0617-4FC0-A682-685C08A01AEA}" type="presParOf" srcId="{44ABB188-2094-4DD9-96AE-1819EAAFF0E8}" destId="{250B07C5-A4D0-4E0D-A569-51EA0E92EC3F}" srcOrd="1" destOrd="0" presId="urn:microsoft.com/office/officeart/2005/8/layout/chevron2"/>
    <dgm:cxn modelId="{CFF469D1-E560-41CE-B7A8-7DF06197E37F}" type="presParOf" srcId="{E6F355A2-EB83-4383-A337-3A0E4CD8DC8D}" destId="{A5682101-A935-47D1-B37B-0A396272B733}" srcOrd="1" destOrd="0" presId="urn:microsoft.com/office/officeart/2005/8/layout/chevron2"/>
    <dgm:cxn modelId="{DD67270F-D7C8-462F-A891-7A1E649C9FF1}" type="presParOf" srcId="{E6F355A2-EB83-4383-A337-3A0E4CD8DC8D}" destId="{875B4A20-2FB5-4BA5-ADBB-8144A8154239}" srcOrd="2" destOrd="0" presId="urn:microsoft.com/office/officeart/2005/8/layout/chevron2"/>
    <dgm:cxn modelId="{AEC545C4-E218-4385-BF06-FB891544E42A}" type="presParOf" srcId="{875B4A20-2FB5-4BA5-ADBB-8144A8154239}" destId="{13ABD332-A9A1-4118-9D40-E74D19ACA3A4}" srcOrd="0" destOrd="0" presId="urn:microsoft.com/office/officeart/2005/8/layout/chevron2"/>
    <dgm:cxn modelId="{82330099-97E5-4718-BA3B-BA8D009D06DD}" type="presParOf" srcId="{875B4A20-2FB5-4BA5-ADBB-8144A8154239}" destId="{461A3319-B535-49FA-8758-47D6B4DC5BAB}" srcOrd="1" destOrd="0" presId="urn:microsoft.com/office/officeart/2005/8/layout/chevron2"/>
    <dgm:cxn modelId="{C1E8B65F-B341-410C-8A70-B498430AC849}" type="presParOf" srcId="{E6F355A2-EB83-4383-A337-3A0E4CD8DC8D}" destId="{AA3B26A4-FAC4-4F16-A0DB-10D1F8210511}" srcOrd="3" destOrd="0" presId="urn:microsoft.com/office/officeart/2005/8/layout/chevron2"/>
    <dgm:cxn modelId="{D729EFFB-8246-4043-8F53-5957D819B5C6}" type="presParOf" srcId="{E6F355A2-EB83-4383-A337-3A0E4CD8DC8D}" destId="{94D07F2B-6BC1-4D80-A935-368A91883072}" srcOrd="4" destOrd="0" presId="urn:microsoft.com/office/officeart/2005/8/layout/chevron2"/>
    <dgm:cxn modelId="{2000C8D5-EB19-46FA-A059-94019DAC6DAC}" type="presParOf" srcId="{94D07F2B-6BC1-4D80-A935-368A91883072}" destId="{B41A5B3B-E455-4492-A396-D11F7D8BC157}" srcOrd="0" destOrd="0" presId="urn:microsoft.com/office/officeart/2005/8/layout/chevron2"/>
    <dgm:cxn modelId="{5940E974-5A49-4CE2-B425-EE4EFF554D2B}" type="presParOf" srcId="{94D07F2B-6BC1-4D80-A935-368A91883072}" destId="{9A237B25-C01B-4148-8766-5EC21CADD2C8}" srcOrd="1" destOrd="0" presId="urn:microsoft.com/office/officeart/2005/8/layout/chevron2"/>
    <dgm:cxn modelId="{15BD9214-162E-4EF5-B411-D904FB5D123D}" type="presParOf" srcId="{E6F355A2-EB83-4383-A337-3A0E4CD8DC8D}" destId="{50AB180A-7CE9-49BC-9262-B4E4D33DD3EA}" srcOrd="5" destOrd="0" presId="urn:microsoft.com/office/officeart/2005/8/layout/chevron2"/>
    <dgm:cxn modelId="{2E86919D-4A1E-4089-AB53-BF7DC65DAE48}" type="presParOf" srcId="{E6F355A2-EB83-4383-A337-3A0E4CD8DC8D}" destId="{F322EBDD-F3F6-4182-939D-471BF12FB0D2}" srcOrd="6" destOrd="0" presId="urn:microsoft.com/office/officeart/2005/8/layout/chevron2"/>
    <dgm:cxn modelId="{0A2F118F-377C-49A7-BF7F-CE43694F1C55}" type="presParOf" srcId="{F322EBDD-F3F6-4182-939D-471BF12FB0D2}" destId="{554468C4-AA0E-4E47-B10D-E370B2361E9A}" srcOrd="0" destOrd="0" presId="urn:microsoft.com/office/officeart/2005/8/layout/chevron2"/>
    <dgm:cxn modelId="{1C4D58DC-7DE6-4157-8183-2E860A24392A}" type="presParOf" srcId="{F322EBDD-F3F6-4182-939D-471BF12FB0D2}" destId="{F3A9FE95-C07D-4CBB-B1B2-09224FB6D8B9}" srcOrd="1" destOrd="0" presId="urn:microsoft.com/office/officeart/2005/8/layout/chevron2"/>
    <dgm:cxn modelId="{868E141C-C46F-48B1-B428-D1673E28BD4F}" type="presParOf" srcId="{E6F355A2-EB83-4383-A337-3A0E4CD8DC8D}" destId="{4766F1B4-C634-467C-9C58-B91D2D72BF98}" srcOrd="7" destOrd="0" presId="urn:microsoft.com/office/officeart/2005/8/layout/chevron2"/>
    <dgm:cxn modelId="{D2F793E4-3E9F-4399-835E-7C4AC3AF85CD}" type="presParOf" srcId="{E6F355A2-EB83-4383-A337-3A0E4CD8DC8D}" destId="{C98B814F-FACF-47BE-8BCA-087CAC2C1263}" srcOrd="8" destOrd="0" presId="urn:microsoft.com/office/officeart/2005/8/layout/chevron2"/>
    <dgm:cxn modelId="{553E2C40-1066-4249-855A-A9E50C554359}" type="presParOf" srcId="{C98B814F-FACF-47BE-8BCA-087CAC2C1263}" destId="{9F08D55F-0A9B-49B1-A3D9-7DF1404AFE1D}" srcOrd="0" destOrd="0" presId="urn:microsoft.com/office/officeart/2005/8/layout/chevron2"/>
    <dgm:cxn modelId="{F2BC4557-2657-4A40-B390-566E59450643}" type="presParOf" srcId="{C98B814F-FACF-47BE-8BCA-087CAC2C1263}" destId="{D619FD4B-4945-4E85-82C5-B6EB47490D7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76046C-C4F9-42C9-BFCC-872156029EA9}" type="doc">
      <dgm:prSet loTypeId="urn:microsoft.com/office/officeart/2005/8/layout/chevron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CCC16A9-845E-4A8D-A81C-0F6AC2D0FA71}">
      <dgm:prSet phldrT="[Metin]"/>
      <dgm:spPr/>
      <dgm:t>
        <a:bodyPr/>
        <a:lstStyle/>
        <a:p>
          <a:r>
            <a:rPr lang="tr-TR" dirty="0" smtClean="0"/>
            <a:t>1975</a:t>
          </a:r>
          <a:endParaRPr lang="tr-TR" dirty="0"/>
        </a:p>
      </dgm:t>
    </dgm:pt>
    <dgm:pt modelId="{2633E5EF-D7CC-4A3B-A580-99DE763FA647}" type="parTrans" cxnId="{0AB855A5-EE72-4330-AD8D-E78B901FE40D}">
      <dgm:prSet/>
      <dgm:spPr/>
      <dgm:t>
        <a:bodyPr/>
        <a:lstStyle/>
        <a:p>
          <a:endParaRPr lang="tr-TR"/>
        </a:p>
      </dgm:t>
    </dgm:pt>
    <dgm:pt modelId="{B2C8111F-C8BF-4E5F-AA24-4CAC2DDDE84F}" type="sibTrans" cxnId="{0AB855A5-EE72-4330-AD8D-E78B901FE40D}">
      <dgm:prSet/>
      <dgm:spPr/>
      <dgm:t>
        <a:bodyPr/>
        <a:lstStyle/>
        <a:p>
          <a:endParaRPr lang="tr-TR"/>
        </a:p>
      </dgm:t>
    </dgm:pt>
    <dgm:pt modelId="{34163485-759E-435E-AFC2-1248D2857B5E}">
      <dgm:prSet phldrT="[Metin]"/>
      <dgm:spPr/>
      <dgm:t>
        <a:bodyPr/>
        <a:lstStyle/>
        <a:p>
          <a:r>
            <a:rPr lang="tr-TR" dirty="0" smtClean="0"/>
            <a:t>Ortaokulda Sosyal Bilgiler dersi</a:t>
          </a:r>
          <a:endParaRPr lang="tr-TR" dirty="0"/>
        </a:p>
      </dgm:t>
    </dgm:pt>
    <dgm:pt modelId="{8E06AD46-B2E2-4C66-AD95-B877D2B09E34}" type="parTrans" cxnId="{2FC8547D-E7A0-4748-8012-A06FE38A4A9C}">
      <dgm:prSet/>
      <dgm:spPr/>
      <dgm:t>
        <a:bodyPr/>
        <a:lstStyle/>
        <a:p>
          <a:endParaRPr lang="tr-TR"/>
        </a:p>
      </dgm:t>
    </dgm:pt>
    <dgm:pt modelId="{99E84DBC-4973-4FF9-B52C-B5031F7B743E}" type="sibTrans" cxnId="{2FC8547D-E7A0-4748-8012-A06FE38A4A9C}">
      <dgm:prSet/>
      <dgm:spPr/>
      <dgm:t>
        <a:bodyPr/>
        <a:lstStyle/>
        <a:p>
          <a:endParaRPr lang="tr-TR"/>
        </a:p>
      </dgm:t>
    </dgm:pt>
    <dgm:pt modelId="{3077DF75-25EF-4599-959B-3D4E0B6E6397}">
      <dgm:prSet phldrT="[Metin]"/>
      <dgm:spPr/>
      <dgm:t>
        <a:bodyPr/>
        <a:lstStyle/>
        <a:p>
          <a:r>
            <a:rPr lang="tr-TR" dirty="0" smtClean="0"/>
            <a:t>1985</a:t>
          </a:r>
          <a:endParaRPr lang="tr-TR" dirty="0"/>
        </a:p>
      </dgm:t>
    </dgm:pt>
    <dgm:pt modelId="{620CBB58-D1D0-482C-AA78-7614A8A80BB6}" type="parTrans" cxnId="{4AD12B0A-EF84-4231-8B46-B247C8251060}">
      <dgm:prSet/>
      <dgm:spPr/>
      <dgm:t>
        <a:bodyPr/>
        <a:lstStyle/>
        <a:p>
          <a:endParaRPr lang="tr-TR"/>
        </a:p>
      </dgm:t>
    </dgm:pt>
    <dgm:pt modelId="{FFC417E4-2D2E-4991-AE16-C6EE87303533}" type="sibTrans" cxnId="{4AD12B0A-EF84-4231-8B46-B247C8251060}">
      <dgm:prSet/>
      <dgm:spPr/>
      <dgm:t>
        <a:bodyPr/>
        <a:lstStyle/>
        <a:p>
          <a:endParaRPr lang="tr-TR"/>
        </a:p>
      </dgm:t>
    </dgm:pt>
    <dgm:pt modelId="{2595454B-AAD3-4811-88A9-778657CFE936}">
      <dgm:prSet phldrT="[Metin]"/>
      <dgm:spPr/>
      <dgm:t>
        <a:bodyPr/>
        <a:lstStyle/>
        <a:p>
          <a:r>
            <a:rPr lang="tr-TR" dirty="0" smtClean="0"/>
            <a:t>1998</a:t>
          </a:r>
          <a:endParaRPr lang="tr-TR" dirty="0"/>
        </a:p>
      </dgm:t>
    </dgm:pt>
    <dgm:pt modelId="{8DCE2415-86C9-4D66-B9F8-7278096F5DBD}" type="parTrans" cxnId="{45A9101C-FD59-4733-9105-191477915AA6}">
      <dgm:prSet/>
      <dgm:spPr/>
      <dgm:t>
        <a:bodyPr/>
        <a:lstStyle/>
        <a:p>
          <a:endParaRPr lang="tr-TR"/>
        </a:p>
      </dgm:t>
    </dgm:pt>
    <dgm:pt modelId="{0D4DAF8C-7B77-467F-82E7-20EC01C0D7D0}" type="sibTrans" cxnId="{45A9101C-FD59-4733-9105-191477915AA6}">
      <dgm:prSet/>
      <dgm:spPr/>
      <dgm:t>
        <a:bodyPr/>
        <a:lstStyle/>
        <a:p>
          <a:endParaRPr lang="tr-TR"/>
        </a:p>
      </dgm:t>
    </dgm:pt>
    <dgm:pt modelId="{91FF984B-01CE-4122-8991-D2A1ACD76A78}">
      <dgm:prSet phldrT="[Metin]"/>
      <dgm:spPr/>
      <dgm:t>
        <a:bodyPr/>
        <a:lstStyle/>
        <a:p>
          <a:r>
            <a:rPr lang="tr-TR" dirty="0" smtClean="0"/>
            <a:t>Sosyal Bilgiler 4-7. Sınıf düzeyinde</a:t>
          </a:r>
          <a:endParaRPr lang="tr-TR" dirty="0"/>
        </a:p>
      </dgm:t>
    </dgm:pt>
    <dgm:pt modelId="{A2D79013-6A8A-48C9-AB52-8139F6C198F2}" type="parTrans" cxnId="{C11BF7CA-F59B-40FA-9666-25499C6747E8}">
      <dgm:prSet/>
      <dgm:spPr/>
      <dgm:t>
        <a:bodyPr/>
        <a:lstStyle/>
        <a:p>
          <a:endParaRPr lang="tr-TR"/>
        </a:p>
      </dgm:t>
    </dgm:pt>
    <dgm:pt modelId="{D18703AF-6719-45F5-BD20-655AD2C7C098}" type="sibTrans" cxnId="{C11BF7CA-F59B-40FA-9666-25499C6747E8}">
      <dgm:prSet/>
      <dgm:spPr/>
      <dgm:t>
        <a:bodyPr/>
        <a:lstStyle/>
        <a:p>
          <a:endParaRPr lang="tr-TR"/>
        </a:p>
      </dgm:t>
    </dgm:pt>
    <dgm:pt modelId="{75D5611D-9F51-4CFE-A3A2-70DC70EC275B}">
      <dgm:prSet phldrT="[Metin]"/>
      <dgm:spPr/>
      <dgm:t>
        <a:bodyPr/>
        <a:lstStyle/>
        <a:p>
          <a:r>
            <a:rPr lang="tr-TR" dirty="0" smtClean="0"/>
            <a:t>2005</a:t>
          </a:r>
          <a:endParaRPr lang="tr-TR" dirty="0"/>
        </a:p>
      </dgm:t>
    </dgm:pt>
    <dgm:pt modelId="{5A6B0595-CE80-4B71-81A5-E4EB6120AEA1}" type="parTrans" cxnId="{3C9B0733-A67B-4EF2-8C9A-F24DE7E85976}">
      <dgm:prSet/>
      <dgm:spPr/>
      <dgm:t>
        <a:bodyPr/>
        <a:lstStyle/>
        <a:p>
          <a:endParaRPr lang="tr-TR"/>
        </a:p>
      </dgm:t>
    </dgm:pt>
    <dgm:pt modelId="{09CDEC03-3594-4283-94DF-E11B7EDB9253}" type="sibTrans" cxnId="{3C9B0733-A67B-4EF2-8C9A-F24DE7E85976}">
      <dgm:prSet/>
      <dgm:spPr/>
      <dgm:t>
        <a:bodyPr/>
        <a:lstStyle/>
        <a:p>
          <a:endParaRPr lang="tr-TR"/>
        </a:p>
      </dgm:t>
    </dgm:pt>
    <dgm:pt modelId="{66EB9FE1-D45B-464B-9F0A-F12D287D56F1}">
      <dgm:prSet phldrT="[Metin]"/>
      <dgm:spPr/>
      <dgm:t>
        <a:bodyPr/>
        <a:lstStyle/>
        <a:p>
          <a:r>
            <a:rPr lang="tr-TR" dirty="0" smtClean="0"/>
            <a:t>Sosyal Bilgiler 4-7. Sınıf düzeyinde</a:t>
          </a:r>
          <a:endParaRPr lang="tr-TR" dirty="0"/>
        </a:p>
      </dgm:t>
    </dgm:pt>
    <dgm:pt modelId="{38475FD5-C96C-4203-A458-AA8BC410CD33}" type="parTrans" cxnId="{573E988F-AF1F-4CB3-A515-7E69E4E5BCA8}">
      <dgm:prSet/>
      <dgm:spPr/>
      <dgm:t>
        <a:bodyPr/>
        <a:lstStyle/>
        <a:p>
          <a:endParaRPr lang="tr-TR"/>
        </a:p>
      </dgm:t>
    </dgm:pt>
    <dgm:pt modelId="{36D6FBBD-8FE8-48C8-AB80-822AB00AEEBA}" type="sibTrans" cxnId="{573E988F-AF1F-4CB3-A515-7E69E4E5BCA8}">
      <dgm:prSet/>
      <dgm:spPr/>
      <dgm:t>
        <a:bodyPr/>
        <a:lstStyle/>
        <a:p>
          <a:endParaRPr lang="tr-TR"/>
        </a:p>
      </dgm:t>
    </dgm:pt>
    <dgm:pt modelId="{129E1D6A-BBB6-4404-90F3-96C4356D8142}">
      <dgm:prSet phldrT="[Metin]"/>
      <dgm:spPr/>
      <dgm:t>
        <a:bodyPr/>
        <a:lstStyle/>
        <a:p>
          <a:r>
            <a:rPr lang="tr-TR" dirty="0" smtClean="0"/>
            <a:t>İlkokulda Sosyal Bilgiler dersi</a:t>
          </a:r>
          <a:endParaRPr lang="tr-TR" dirty="0"/>
        </a:p>
      </dgm:t>
    </dgm:pt>
    <dgm:pt modelId="{F2729B7C-83F4-458F-B4ED-CB9A1373E7D2}" type="parTrans" cxnId="{F6640346-FF04-4DE3-83CA-9EE3A2970ADE}">
      <dgm:prSet/>
      <dgm:spPr/>
      <dgm:t>
        <a:bodyPr/>
        <a:lstStyle/>
        <a:p>
          <a:endParaRPr lang="tr-TR"/>
        </a:p>
      </dgm:t>
    </dgm:pt>
    <dgm:pt modelId="{651533D4-B6BB-4C72-8AC7-A9AC72A03118}" type="sibTrans" cxnId="{F6640346-FF04-4DE3-83CA-9EE3A2970ADE}">
      <dgm:prSet/>
      <dgm:spPr/>
      <dgm:t>
        <a:bodyPr/>
        <a:lstStyle/>
        <a:p>
          <a:endParaRPr lang="tr-TR"/>
        </a:p>
      </dgm:t>
    </dgm:pt>
    <dgm:pt modelId="{35BD2A19-89C9-44C7-B4D8-E8F5FEEC9616}">
      <dgm:prSet phldrT="[Metin]"/>
      <dgm:spPr/>
      <dgm:t>
        <a:bodyPr/>
        <a:lstStyle/>
        <a:p>
          <a:r>
            <a:rPr lang="tr-TR" dirty="0" smtClean="0"/>
            <a:t>Ortaokulda Milli Tarih, milli Coğrafya ve Vatandaşlık Bilgisi dersleri</a:t>
          </a:r>
          <a:endParaRPr lang="tr-TR" dirty="0"/>
        </a:p>
      </dgm:t>
    </dgm:pt>
    <dgm:pt modelId="{2A135613-A86B-4A9D-98DD-E7E5DFCF5A16}" type="parTrans" cxnId="{8F9B249C-EE04-43D7-8A38-269EDB76B793}">
      <dgm:prSet/>
      <dgm:spPr/>
      <dgm:t>
        <a:bodyPr/>
        <a:lstStyle/>
        <a:p>
          <a:endParaRPr lang="tr-TR"/>
        </a:p>
      </dgm:t>
    </dgm:pt>
    <dgm:pt modelId="{00978F7B-E8C2-48EB-A961-3ADD0AF40EC1}" type="sibTrans" cxnId="{8F9B249C-EE04-43D7-8A38-269EDB76B793}">
      <dgm:prSet/>
      <dgm:spPr/>
      <dgm:t>
        <a:bodyPr/>
        <a:lstStyle/>
        <a:p>
          <a:endParaRPr lang="tr-TR"/>
        </a:p>
      </dgm:t>
    </dgm:pt>
    <dgm:pt modelId="{E6F355A2-EB83-4383-A337-3A0E4CD8DC8D}" type="pres">
      <dgm:prSet presAssocID="{DA76046C-C4F9-42C9-BFCC-872156029EA9}" presName="linearFlow" presStyleCnt="0">
        <dgm:presLayoutVars>
          <dgm:dir/>
          <dgm:animLvl val="lvl"/>
          <dgm:resizeHandles val="exact"/>
        </dgm:presLayoutVars>
      </dgm:prSet>
      <dgm:spPr/>
    </dgm:pt>
    <dgm:pt modelId="{44ABB188-2094-4DD9-96AE-1819EAAFF0E8}" type="pres">
      <dgm:prSet presAssocID="{7CCC16A9-845E-4A8D-A81C-0F6AC2D0FA71}" presName="composite" presStyleCnt="0"/>
      <dgm:spPr/>
    </dgm:pt>
    <dgm:pt modelId="{BCCBF196-F95B-4513-A9FF-EF56D92C5B2E}" type="pres">
      <dgm:prSet presAssocID="{7CCC16A9-845E-4A8D-A81C-0F6AC2D0FA71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0B07C5-A4D0-4E0D-A569-51EA0E92EC3F}" type="pres">
      <dgm:prSet presAssocID="{7CCC16A9-845E-4A8D-A81C-0F6AC2D0FA71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682101-A935-47D1-B37B-0A396272B733}" type="pres">
      <dgm:prSet presAssocID="{B2C8111F-C8BF-4E5F-AA24-4CAC2DDDE84F}" presName="sp" presStyleCnt="0"/>
      <dgm:spPr/>
    </dgm:pt>
    <dgm:pt modelId="{875B4A20-2FB5-4BA5-ADBB-8144A8154239}" type="pres">
      <dgm:prSet presAssocID="{3077DF75-25EF-4599-959B-3D4E0B6E6397}" presName="composite" presStyleCnt="0"/>
      <dgm:spPr/>
    </dgm:pt>
    <dgm:pt modelId="{13ABD332-A9A1-4118-9D40-E74D19ACA3A4}" type="pres">
      <dgm:prSet presAssocID="{3077DF75-25EF-4599-959B-3D4E0B6E6397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61A3319-B535-49FA-8758-47D6B4DC5BAB}" type="pres">
      <dgm:prSet presAssocID="{3077DF75-25EF-4599-959B-3D4E0B6E6397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A3B26A4-FAC4-4F16-A0DB-10D1F8210511}" type="pres">
      <dgm:prSet presAssocID="{FFC417E4-2D2E-4991-AE16-C6EE87303533}" presName="sp" presStyleCnt="0"/>
      <dgm:spPr/>
    </dgm:pt>
    <dgm:pt modelId="{94D07F2B-6BC1-4D80-A935-368A91883072}" type="pres">
      <dgm:prSet presAssocID="{2595454B-AAD3-4811-88A9-778657CFE936}" presName="composite" presStyleCnt="0"/>
      <dgm:spPr/>
    </dgm:pt>
    <dgm:pt modelId="{B41A5B3B-E455-4492-A396-D11F7D8BC157}" type="pres">
      <dgm:prSet presAssocID="{2595454B-AAD3-4811-88A9-778657CFE936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A237B25-C01B-4148-8766-5EC21CADD2C8}" type="pres">
      <dgm:prSet presAssocID="{2595454B-AAD3-4811-88A9-778657CFE936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AB180A-7CE9-49BC-9262-B4E4D33DD3EA}" type="pres">
      <dgm:prSet presAssocID="{0D4DAF8C-7B77-467F-82E7-20EC01C0D7D0}" presName="sp" presStyleCnt="0"/>
      <dgm:spPr/>
    </dgm:pt>
    <dgm:pt modelId="{F322EBDD-F3F6-4182-939D-471BF12FB0D2}" type="pres">
      <dgm:prSet presAssocID="{75D5611D-9F51-4CFE-A3A2-70DC70EC275B}" presName="composite" presStyleCnt="0"/>
      <dgm:spPr/>
    </dgm:pt>
    <dgm:pt modelId="{554468C4-AA0E-4E47-B10D-E370B2361E9A}" type="pres">
      <dgm:prSet presAssocID="{75D5611D-9F51-4CFE-A3A2-70DC70EC275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3A9FE95-C07D-4CBB-B1B2-09224FB6D8B9}" type="pres">
      <dgm:prSet presAssocID="{75D5611D-9F51-4CFE-A3A2-70DC70EC275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66F1B4-C634-467C-9C58-B91D2D72BF98}" type="pres">
      <dgm:prSet presAssocID="{09CDEC03-3594-4283-94DF-E11B7EDB9253}" presName="sp" presStyleCnt="0"/>
      <dgm:spPr/>
    </dgm:pt>
    <dgm:pt modelId="{6F34937E-366D-4DCF-869C-F262C1A88966}" type="pres">
      <dgm:prSet presAssocID="{129E1D6A-BBB6-4404-90F3-96C4356D8142}" presName="composite" presStyleCnt="0"/>
      <dgm:spPr/>
    </dgm:pt>
    <dgm:pt modelId="{712C1BAF-FB44-4A9F-A2CF-8FAB1EE1E89C}" type="pres">
      <dgm:prSet presAssocID="{129E1D6A-BBB6-4404-90F3-96C4356D8142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1596B8-6A11-4E2F-B3B2-4FAC40A0DB52}" type="pres">
      <dgm:prSet presAssocID="{129E1D6A-BBB6-4404-90F3-96C4356D8142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6068E5FC-A0AC-4398-9014-7139F2C2CD1F}" type="presOf" srcId="{91FF984B-01CE-4122-8991-D2A1ACD76A78}" destId="{9A237B25-C01B-4148-8766-5EC21CADD2C8}" srcOrd="0" destOrd="0" presId="urn:microsoft.com/office/officeart/2005/8/layout/chevron2"/>
    <dgm:cxn modelId="{F6640346-FF04-4DE3-83CA-9EE3A2970ADE}" srcId="{DA76046C-C4F9-42C9-BFCC-872156029EA9}" destId="{129E1D6A-BBB6-4404-90F3-96C4356D8142}" srcOrd="4" destOrd="0" parTransId="{F2729B7C-83F4-458F-B4ED-CB9A1373E7D2}" sibTransId="{651533D4-B6BB-4C72-8AC7-A9AC72A03118}"/>
    <dgm:cxn modelId="{3C9B0733-A67B-4EF2-8C9A-F24DE7E85976}" srcId="{DA76046C-C4F9-42C9-BFCC-872156029EA9}" destId="{75D5611D-9F51-4CFE-A3A2-70DC70EC275B}" srcOrd="3" destOrd="0" parTransId="{5A6B0595-CE80-4B71-81A5-E4EB6120AEA1}" sibTransId="{09CDEC03-3594-4283-94DF-E11B7EDB9253}"/>
    <dgm:cxn modelId="{0AB855A5-EE72-4330-AD8D-E78B901FE40D}" srcId="{DA76046C-C4F9-42C9-BFCC-872156029EA9}" destId="{7CCC16A9-845E-4A8D-A81C-0F6AC2D0FA71}" srcOrd="0" destOrd="0" parTransId="{2633E5EF-D7CC-4A3B-A580-99DE763FA647}" sibTransId="{B2C8111F-C8BF-4E5F-AA24-4CAC2DDDE84F}"/>
    <dgm:cxn modelId="{7E07391E-ECE0-4509-86FB-48BDCED1AFF5}" type="presOf" srcId="{34163485-759E-435E-AFC2-1248D2857B5E}" destId="{250B07C5-A4D0-4E0D-A569-51EA0E92EC3F}" srcOrd="0" destOrd="0" presId="urn:microsoft.com/office/officeart/2005/8/layout/chevron2"/>
    <dgm:cxn modelId="{24F6F69A-D71B-4DA4-9703-5CF2B9E107B2}" type="presOf" srcId="{3077DF75-25EF-4599-959B-3D4E0B6E6397}" destId="{13ABD332-A9A1-4118-9D40-E74D19ACA3A4}" srcOrd="0" destOrd="0" presId="urn:microsoft.com/office/officeart/2005/8/layout/chevron2"/>
    <dgm:cxn modelId="{1603AD37-0733-4E5B-88A9-093CDF626F16}" type="presOf" srcId="{7CCC16A9-845E-4A8D-A81C-0F6AC2D0FA71}" destId="{BCCBF196-F95B-4513-A9FF-EF56D92C5B2E}" srcOrd="0" destOrd="0" presId="urn:microsoft.com/office/officeart/2005/8/layout/chevron2"/>
    <dgm:cxn modelId="{60549594-0F15-4CF1-9DE2-FF59DFA589A0}" type="presOf" srcId="{DA76046C-C4F9-42C9-BFCC-872156029EA9}" destId="{E6F355A2-EB83-4383-A337-3A0E4CD8DC8D}" srcOrd="0" destOrd="0" presId="urn:microsoft.com/office/officeart/2005/8/layout/chevron2"/>
    <dgm:cxn modelId="{DE765451-CDD1-40BE-8573-E235E244F849}" type="presOf" srcId="{75D5611D-9F51-4CFE-A3A2-70DC70EC275B}" destId="{554468C4-AA0E-4E47-B10D-E370B2361E9A}" srcOrd="0" destOrd="0" presId="urn:microsoft.com/office/officeart/2005/8/layout/chevron2"/>
    <dgm:cxn modelId="{7BF2504F-016C-4CCC-AD89-AA0898EAE3D3}" type="presOf" srcId="{2595454B-AAD3-4811-88A9-778657CFE936}" destId="{B41A5B3B-E455-4492-A396-D11F7D8BC157}" srcOrd="0" destOrd="0" presId="urn:microsoft.com/office/officeart/2005/8/layout/chevron2"/>
    <dgm:cxn modelId="{8F9B249C-EE04-43D7-8A38-269EDB76B793}" srcId="{3077DF75-25EF-4599-959B-3D4E0B6E6397}" destId="{35BD2A19-89C9-44C7-B4D8-E8F5FEEC9616}" srcOrd="0" destOrd="0" parTransId="{2A135613-A86B-4A9D-98DD-E7E5DFCF5A16}" sibTransId="{00978F7B-E8C2-48EB-A961-3ADD0AF40EC1}"/>
    <dgm:cxn modelId="{AC08CA12-16F2-4201-8F29-3406BDE8D83F}" type="presOf" srcId="{35BD2A19-89C9-44C7-B4D8-E8F5FEEC9616}" destId="{461A3319-B535-49FA-8758-47D6B4DC5BAB}" srcOrd="0" destOrd="0" presId="urn:microsoft.com/office/officeart/2005/8/layout/chevron2"/>
    <dgm:cxn modelId="{45A9101C-FD59-4733-9105-191477915AA6}" srcId="{DA76046C-C4F9-42C9-BFCC-872156029EA9}" destId="{2595454B-AAD3-4811-88A9-778657CFE936}" srcOrd="2" destOrd="0" parTransId="{8DCE2415-86C9-4D66-B9F8-7278096F5DBD}" sibTransId="{0D4DAF8C-7B77-467F-82E7-20EC01C0D7D0}"/>
    <dgm:cxn modelId="{D0A5E6A5-0EF2-4D47-9FD9-CCC388B5337C}" type="presOf" srcId="{129E1D6A-BBB6-4404-90F3-96C4356D8142}" destId="{712C1BAF-FB44-4A9F-A2CF-8FAB1EE1E89C}" srcOrd="0" destOrd="0" presId="urn:microsoft.com/office/officeart/2005/8/layout/chevron2"/>
    <dgm:cxn modelId="{C11BF7CA-F59B-40FA-9666-25499C6747E8}" srcId="{2595454B-AAD3-4811-88A9-778657CFE936}" destId="{91FF984B-01CE-4122-8991-D2A1ACD76A78}" srcOrd="0" destOrd="0" parTransId="{A2D79013-6A8A-48C9-AB52-8139F6C198F2}" sibTransId="{D18703AF-6719-45F5-BD20-655AD2C7C098}"/>
    <dgm:cxn modelId="{573E988F-AF1F-4CB3-A515-7E69E4E5BCA8}" srcId="{75D5611D-9F51-4CFE-A3A2-70DC70EC275B}" destId="{66EB9FE1-D45B-464B-9F0A-F12D287D56F1}" srcOrd="0" destOrd="0" parTransId="{38475FD5-C96C-4203-A458-AA8BC410CD33}" sibTransId="{36D6FBBD-8FE8-48C8-AB80-822AB00AEEBA}"/>
    <dgm:cxn modelId="{B619EF15-EB46-4E8B-A1AF-56F92A1A3AA4}" type="presOf" srcId="{66EB9FE1-D45B-464B-9F0A-F12D287D56F1}" destId="{F3A9FE95-C07D-4CBB-B1B2-09224FB6D8B9}" srcOrd="0" destOrd="0" presId="urn:microsoft.com/office/officeart/2005/8/layout/chevron2"/>
    <dgm:cxn modelId="{2FC8547D-E7A0-4748-8012-A06FE38A4A9C}" srcId="{7CCC16A9-845E-4A8D-A81C-0F6AC2D0FA71}" destId="{34163485-759E-435E-AFC2-1248D2857B5E}" srcOrd="0" destOrd="0" parTransId="{8E06AD46-B2E2-4C66-AD95-B877D2B09E34}" sibTransId="{99E84DBC-4973-4FF9-B52C-B5031F7B743E}"/>
    <dgm:cxn modelId="{4AD12B0A-EF84-4231-8B46-B247C8251060}" srcId="{DA76046C-C4F9-42C9-BFCC-872156029EA9}" destId="{3077DF75-25EF-4599-959B-3D4E0B6E6397}" srcOrd="1" destOrd="0" parTransId="{620CBB58-D1D0-482C-AA78-7614A8A80BB6}" sibTransId="{FFC417E4-2D2E-4991-AE16-C6EE87303533}"/>
    <dgm:cxn modelId="{E5694EFB-FFE3-47DA-B1E3-D16120F0882B}" type="presParOf" srcId="{E6F355A2-EB83-4383-A337-3A0E4CD8DC8D}" destId="{44ABB188-2094-4DD9-96AE-1819EAAFF0E8}" srcOrd="0" destOrd="0" presId="urn:microsoft.com/office/officeart/2005/8/layout/chevron2"/>
    <dgm:cxn modelId="{A5458254-4189-4FD8-8AB0-44A534EDA8B4}" type="presParOf" srcId="{44ABB188-2094-4DD9-96AE-1819EAAFF0E8}" destId="{BCCBF196-F95B-4513-A9FF-EF56D92C5B2E}" srcOrd="0" destOrd="0" presId="urn:microsoft.com/office/officeart/2005/8/layout/chevron2"/>
    <dgm:cxn modelId="{6C0BE6F9-0617-4FC0-A682-685C08A01AEA}" type="presParOf" srcId="{44ABB188-2094-4DD9-96AE-1819EAAFF0E8}" destId="{250B07C5-A4D0-4E0D-A569-51EA0E92EC3F}" srcOrd="1" destOrd="0" presId="urn:microsoft.com/office/officeart/2005/8/layout/chevron2"/>
    <dgm:cxn modelId="{CFF469D1-E560-41CE-B7A8-7DF06197E37F}" type="presParOf" srcId="{E6F355A2-EB83-4383-A337-3A0E4CD8DC8D}" destId="{A5682101-A935-47D1-B37B-0A396272B733}" srcOrd="1" destOrd="0" presId="urn:microsoft.com/office/officeart/2005/8/layout/chevron2"/>
    <dgm:cxn modelId="{DD67270F-D7C8-462F-A891-7A1E649C9FF1}" type="presParOf" srcId="{E6F355A2-EB83-4383-A337-3A0E4CD8DC8D}" destId="{875B4A20-2FB5-4BA5-ADBB-8144A8154239}" srcOrd="2" destOrd="0" presId="urn:microsoft.com/office/officeart/2005/8/layout/chevron2"/>
    <dgm:cxn modelId="{AEC545C4-E218-4385-BF06-FB891544E42A}" type="presParOf" srcId="{875B4A20-2FB5-4BA5-ADBB-8144A8154239}" destId="{13ABD332-A9A1-4118-9D40-E74D19ACA3A4}" srcOrd="0" destOrd="0" presId="urn:microsoft.com/office/officeart/2005/8/layout/chevron2"/>
    <dgm:cxn modelId="{82330099-97E5-4718-BA3B-BA8D009D06DD}" type="presParOf" srcId="{875B4A20-2FB5-4BA5-ADBB-8144A8154239}" destId="{461A3319-B535-49FA-8758-47D6B4DC5BAB}" srcOrd="1" destOrd="0" presId="urn:microsoft.com/office/officeart/2005/8/layout/chevron2"/>
    <dgm:cxn modelId="{C1E8B65F-B341-410C-8A70-B498430AC849}" type="presParOf" srcId="{E6F355A2-EB83-4383-A337-3A0E4CD8DC8D}" destId="{AA3B26A4-FAC4-4F16-A0DB-10D1F8210511}" srcOrd="3" destOrd="0" presId="urn:microsoft.com/office/officeart/2005/8/layout/chevron2"/>
    <dgm:cxn modelId="{D729EFFB-8246-4043-8F53-5957D819B5C6}" type="presParOf" srcId="{E6F355A2-EB83-4383-A337-3A0E4CD8DC8D}" destId="{94D07F2B-6BC1-4D80-A935-368A91883072}" srcOrd="4" destOrd="0" presId="urn:microsoft.com/office/officeart/2005/8/layout/chevron2"/>
    <dgm:cxn modelId="{2000C8D5-EB19-46FA-A059-94019DAC6DAC}" type="presParOf" srcId="{94D07F2B-6BC1-4D80-A935-368A91883072}" destId="{B41A5B3B-E455-4492-A396-D11F7D8BC157}" srcOrd="0" destOrd="0" presId="urn:microsoft.com/office/officeart/2005/8/layout/chevron2"/>
    <dgm:cxn modelId="{5940E974-5A49-4CE2-B425-EE4EFF554D2B}" type="presParOf" srcId="{94D07F2B-6BC1-4D80-A935-368A91883072}" destId="{9A237B25-C01B-4148-8766-5EC21CADD2C8}" srcOrd="1" destOrd="0" presId="urn:microsoft.com/office/officeart/2005/8/layout/chevron2"/>
    <dgm:cxn modelId="{15BD9214-162E-4EF5-B411-D904FB5D123D}" type="presParOf" srcId="{E6F355A2-EB83-4383-A337-3A0E4CD8DC8D}" destId="{50AB180A-7CE9-49BC-9262-B4E4D33DD3EA}" srcOrd="5" destOrd="0" presId="urn:microsoft.com/office/officeart/2005/8/layout/chevron2"/>
    <dgm:cxn modelId="{2E86919D-4A1E-4089-AB53-BF7DC65DAE48}" type="presParOf" srcId="{E6F355A2-EB83-4383-A337-3A0E4CD8DC8D}" destId="{F322EBDD-F3F6-4182-939D-471BF12FB0D2}" srcOrd="6" destOrd="0" presId="urn:microsoft.com/office/officeart/2005/8/layout/chevron2"/>
    <dgm:cxn modelId="{0A2F118F-377C-49A7-BF7F-CE43694F1C55}" type="presParOf" srcId="{F322EBDD-F3F6-4182-939D-471BF12FB0D2}" destId="{554468C4-AA0E-4E47-B10D-E370B2361E9A}" srcOrd="0" destOrd="0" presId="urn:microsoft.com/office/officeart/2005/8/layout/chevron2"/>
    <dgm:cxn modelId="{1C4D58DC-7DE6-4157-8183-2E860A24392A}" type="presParOf" srcId="{F322EBDD-F3F6-4182-939D-471BF12FB0D2}" destId="{F3A9FE95-C07D-4CBB-B1B2-09224FB6D8B9}" srcOrd="1" destOrd="0" presId="urn:microsoft.com/office/officeart/2005/8/layout/chevron2"/>
    <dgm:cxn modelId="{868E141C-C46F-48B1-B428-D1673E28BD4F}" type="presParOf" srcId="{E6F355A2-EB83-4383-A337-3A0E4CD8DC8D}" destId="{4766F1B4-C634-467C-9C58-B91D2D72BF98}" srcOrd="7" destOrd="0" presId="urn:microsoft.com/office/officeart/2005/8/layout/chevron2"/>
    <dgm:cxn modelId="{CB6852B3-579E-4B9E-85F3-3E4EF0A6A7DC}" type="presParOf" srcId="{E6F355A2-EB83-4383-A337-3A0E4CD8DC8D}" destId="{6F34937E-366D-4DCF-869C-F262C1A88966}" srcOrd="8" destOrd="0" presId="urn:microsoft.com/office/officeart/2005/8/layout/chevron2"/>
    <dgm:cxn modelId="{1643722B-75E0-42C2-AA15-C1010F984755}" type="presParOf" srcId="{6F34937E-366D-4DCF-869C-F262C1A88966}" destId="{712C1BAF-FB44-4A9F-A2CF-8FAB1EE1E89C}" srcOrd="0" destOrd="0" presId="urn:microsoft.com/office/officeart/2005/8/layout/chevron2"/>
    <dgm:cxn modelId="{F676DB4B-58A5-43A3-B3FC-A7CD5BDB7B53}" type="presParOf" srcId="{6F34937E-366D-4DCF-869C-F262C1A88966}" destId="{A31596B8-6A11-4E2F-B3B2-4FAC40A0DB5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BF196-F95B-4513-A9FF-EF56D92C5B2E}">
      <dsp:nvSpPr>
        <dsp:cNvPr id="0" name=""/>
        <dsp:cNvSpPr/>
      </dsp:nvSpPr>
      <dsp:spPr>
        <a:xfrm rot="5400000">
          <a:off x="-176410" y="178091"/>
          <a:ext cx="1176072" cy="82325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1892</a:t>
          </a:r>
          <a:endParaRPr lang="tr-TR" sz="1600" kern="1200" dirty="0"/>
        </a:p>
      </dsp:txBody>
      <dsp:txXfrm rot="-5400000">
        <a:off x="1" y="413307"/>
        <a:ext cx="823251" cy="352821"/>
      </dsp:txXfrm>
    </dsp:sp>
    <dsp:sp modelId="{250B07C5-A4D0-4E0D-A569-51EA0E92EC3F}">
      <dsp:nvSpPr>
        <dsp:cNvPr id="0" name=""/>
        <dsp:cNvSpPr/>
      </dsp:nvSpPr>
      <dsp:spPr>
        <a:xfrm rot="5400000">
          <a:off x="4093401" y="-3268470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Wisconsin «Yönetim, Ekonomi ve Tarih Eğitimi Konferansında Sosyal Bilgiler başlığı altında toplandı. </a:t>
          </a:r>
          <a:endParaRPr lang="tr-TR" sz="2400" kern="1200" dirty="0"/>
        </a:p>
      </dsp:txBody>
      <dsp:txXfrm rot="-5400000">
        <a:off x="823251" y="38997"/>
        <a:ext cx="7267431" cy="689813"/>
      </dsp:txXfrm>
    </dsp:sp>
    <dsp:sp modelId="{13ABD332-A9A1-4118-9D40-E74D19ACA3A4}">
      <dsp:nvSpPr>
        <dsp:cNvPr id="0" name=""/>
        <dsp:cNvSpPr/>
      </dsp:nvSpPr>
      <dsp:spPr>
        <a:xfrm rot="5400000">
          <a:off x="-176410" y="1237899"/>
          <a:ext cx="1176072" cy="82325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1930</a:t>
          </a:r>
          <a:endParaRPr lang="tr-TR" sz="1600" kern="1200" dirty="0"/>
        </a:p>
      </dsp:txBody>
      <dsp:txXfrm rot="-5400000">
        <a:off x="1" y="1473115"/>
        <a:ext cx="823251" cy="352821"/>
      </dsp:txXfrm>
    </dsp:sp>
    <dsp:sp modelId="{461A3319-B535-49FA-8758-47D6B4DC5BAB}">
      <dsp:nvSpPr>
        <dsp:cNvPr id="0" name=""/>
        <dsp:cNvSpPr/>
      </dsp:nvSpPr>
      <dsp:spPr>
        <a:xfrm rot="5400000">
          <a:off x="4093401" y="-2208662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ABD’de Yeniden </a:t>
          </a:r>
          <a:r>
            <a:rPr lang="tr-TR" sz="2400" kern="1200" dirty="0" err="1" smtClean="0"/>
            <a:t>Kurmacılık</a:t>
          </a:r>
          <a:r>
            <a:rPr lang="tr-TR" sz="2400" kern="1200" dirty="0" smtClean="0"/>
            <a:t> Akımı ve Çocuk Merkezli eğitimin etkileri görüldü.</a:t>
          </a:r>
          <a:endParaRPr lang="tr-TR" sz="2400" kern="1200" dirty="0"/>
        </a:p>
      </dsp:txBody>
      <dsp:txXfrm rot="-5400000">
        <a:off x="823251" y="1098805"/>
        <a:ext cx="7267431" cy="689813"/>
      </dsp:txXfrm>
    </dsp:sp>
    <dsp:sp modelId="{B41A5B3B-E455-4492-A396-D11F7D8BC157}">
      <dsp:nvSpPr>
        <dsp:cNvPr id="0" name=""/>
        <dsp:cNvSpPr/>
      </dsp:nvSpPr>
      <dsp:spPr>
        <a:xfrm rot="5400000">
          <a:off x="-176410" y="2297707"/>
          <a:ext cx="1176072" cy="82325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1960-70</a:t>
          </a:r>
          <a:endParaRPr lang="tr-TR" sz="1600" kern="1200" dirty="0"/>
        </a:p>
      </dsp:txBody>
      <dsp:txXfrm rot="-5400000">
        <a:off x="1" y="2532923"/>
        <a:ext cx="823251" cy="352821"/>
      </dsp:txXfrm>
    </dsp:sp>
    <dsp:sp modelId="{9A237B25-C01B-4148-8766-5EC21CADD2C8}">
      <dsp:nvSpPr>
        <dsp:cNvPr id="0" name=""/>
        <dsp:cNvSpPr/>
      </dsp:nvSpPr>
      <dsp:spPr>
        <a:xfrm rot="5400000">
          <a:off x="4093401" y="-1148853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Yeni Sosyal Bilgiler Hareketi ortaya çıktı.</a:t>
          </a:r>
          <a:endParaRPr lang="tr-TR" sz="2400" kern="1200" dirty="0"/>
        </a:p>
      </dsp:txBody>
      <dsp:txXfrm rot="-5400000">
        <a:off x="823251" y="2158614"/>
        <a:ext cx="7267431" cy="689813"/>
      </dsp:txXfrm>
    </dsp:sp>
    <dsp:sp modelId="{554468C4-AA0E-4E47-B10D-E370B2361E9A}">
      <dsp:nvSpPr>
        <dsp:cNvPr id="0" name=""/>
        <dsp:cNvSpPr/>
      </dsp:nvSpPr>
      <dsp:spPr>
        <a:xfrm rot="5400000">
          <a:off x="-176410" y="3357516"/>
          <a:ext cx="1176072" cy="82325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1980</a:t>
          </a:r>
          <a:endParaRPr lang="tr-TR" sz="1600" kern="1200" dirty="0"/>
        </a:p>
      </dsp:txBody>
      <dsp:txXfrm rot="-5400000">
        <a:off x="1" y="3592732"/>
        <a:ext cx="823251" cy="352821"/>
      </dsp:txXfrm>
    </dsp:sp>
    <dsp:sp modelId="{F3A9FE95-C07D-4CBB-B1B2-09224FB6D8B9}">
      <dsp:nvSpPr>
        <dsp:cNvPr id="0" name=""/>
        <dsp:cNvSpPr/>
      </dsp:nvSpPr>
      <dsp:spPr>
        <a:xfrm rot="5400000">
          <a:off x="4093401" y="-89045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ABD’de geleneksel sosyal bilgiler anlayışına tekrar geçildi.</a:t>
          </a:r>
          <a:endParaRPr lang="tr-TR" sz="2400" kern="1200" dirty="0"/>
        </a:p>
      </dsp:txBody>
      <dsp:txXfrm rot="-5400000">
        <a:off x="823251" y="3218422"/>
        <a:ext cx="7267431" cy="689813"/>
      </dsp:txXfrm>
    </dsp:sp>
    <dsp:sp modelId="{9F08D55F-0A9B-49B1-A3D9-7DF1404AFE1D}">
      <dsp:nvSpPr>
        <dsp:cNvPr id="0" name=""/>
        <dsp:cNvSpPr/>
      </dsp:nvSpPr>
      <dsp:spPr>
        <a:xfrm rot="5400000">
          <a:off x="-176410" y="4417324"/>
          <a:ext cx="1176072" cy="823251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1994</a:t>
          </a:r>
          <a:endParaRPr lang="tr-TR" sz="1600" kern="1200" dirty="0"/>
        </a:p>
      </dsp:txBody>
      <dsp:txXfrm rot="-5400000">
        <a:off x="1" y="4652540"/>
        <a:ext cx="823251" cy="352821"/>
      </dsp:txXfrm>
    </dsp:sp>
    <dsp:sp modelId="{D619FD4B-4945-4E85-82C5-B6EB47490D73}">
      <dsp:nvSpPr>
        <dsp:cNvPr id="0" name=""/>
        <dsp:cNvSpPr/>
      </dsp:nvSpPr>
      <dsp:spPr>
        <a:xfrm rot="5400000">
          <a:off x="4093401" y="970763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NCSS Sosyal Bilgiler için standartlar belirledi. </a:t>
          </a:r>
          <a:endParaRPr lang="tr-TR" sz="2400" kern="1200" dirty="0"/>
        </a:p>
      </dsp:txBody>
      <dsp:txXfrm rot="-5400000">
        <a:off x="823251" y="4278231"/>
        <a:ext cx="7267431" cy="6898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BF196-F95B-4513-A9FF-EF56D92C5B2E}">
      <dsp:nvSpPr>
        <dsp:cNvPr id="0" name=""/>
        <dsp:cNvSpPr/>
      </dsp:nvSpPr>
      <dsp:spPr>
        <a:xfrm rot="5400000">
          <a:off x="-176410" y="178091"/>
          <a:ext cx="1176072" cy="82325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1876-1909 </a:t>
          </a:r>
          <a:endParaRPr lang="tr-TR" sz="1200" kern="1200" dirty="0"/>
        </a:p>
      </dsp:txBody>
      <dsp:txXfrm rot="-5400000">
        <a:off x="1" y="413307"/>
        <a:ext cx="823251" cy="352821"/>
      </dsp:txXfrm>
    </dsp:sp>
    <dsp:sp modelId="{250B07C5-A4D0-4E0D-A569-51EA0E92EC3F}">
      <dsp:nvSpPr>
        <dsp:cNvPr id="0" name=""/>
        <dsp:cNvSpPr/>
      </dsp:nvSpPr>
      <dsp:spPr>
        <a:xfrm rot="5400000">
          <a:off x="4093401" y="-3268470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dirty="0" smtClean="0"/>
            <a:t>Sosyal bilgiler kapsamındaki dersler ilkokul programlarına girdi. </a:t>
          </a:r>
          <a:endParaRPr lang="tr-TR" sz="2300" kern="1200" dirty="0"/>
        </a:p>
      </dsp:txBody>
      <dsp:txXfrm rot="-5400000">
        <a:off x="823251" y="38997"/>
        <a:ext cx="7267431" cy="689813"/>
      </dsp:txXfrm>
    </dsp:sp>
    <dsp:sp modelId="{13ABD332-A9A1-4118-9D40-E74D19ACA3A4}">
      <dsp:nvSpPr>
        <dsp:cNvPr id="0" name=""/>
        <dsp:cNvSpPr/>
      </dsp:nvSpPr>
      <dsp:spPr>
        <a:xfrm rot="5400000">
          <a:off x="-176410" y="1237899"/>
          <a:ext cx="1176072" cy="82325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1913</a:t>
          </a:r>
          <a:endParaRPr lang="tr-TR" sz="1200" kern="1200" dirty="0"/>
        </a:p>
      </dsp:txBody>
      <dsp:txXfrm rot="-5400000">
        <a:off x="1" y="1473115"/>
        <a:ext cx="823251" cy="352821"/>
      </dsp:txXfrm>
    </dsp:sp>
    <dsp:sp modelId="{461A3319-B535-49FA-8758-47D6B4DC5BAB}">
      <dsp:nvSpPr>
        <dsp:cNvPr id="0" name=""/>
        <dsp:cNvSpPr/>
      </dsp:nvSpPr>
      <dsp:spPr>
        <a:xfrm rot="5400000">
          <a:off x="4093401" y="-2208662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dirty="0" smtClean="0"/>
            <a:t>Tedrisat-ı </a:t>
          </a:r>
          <a:r>
            <a:rPr lang="tr-TR" sz="2300" kern="1200" dirty="0" err="1" smtClean="0"/>
            <a:t>İbtidaiye</a:t>
          </a:r>
          <a:r>
            <a:rPr lang="tr-TR" sz="2300" kern="1200" dirty="0" smtClean="0"/>
            <a:t> Kanun-ı Muvakkati</a:t>
          </a:r>
          <a:endParaRPr lang="tr-T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dirty="0" smtClean="0"/>
            <a:t>Malumat-ı Medeniye ve Ahlakiye ve iktisadiye</a:t>
          </a:r>
          <a:endParaRPr lang="tr-TR" sz="2300" kern="1200" dirty="0"/>
        </a:p>
      </dsp:txBody>
      <dsp:txXfrm rot="-5400000">
        <a:off x="823251" y="1098805"/>
        <a:ext cx="7267431" cy="689813"/>
      </dsp:txXfrm>
    </dsp:sp>
    <dsp:sp modelId="{B41A5B3B-E455-4492-A396-D11F7D8BC157}">
      <dsp:nvSpPr>
        <dsp:cNvPr id="0" name=""/>
        <dsp:cNvSpPr/>
      </dsp:nvSpPr>
      <dsp:spPr>
        <a:xfrm rot="5400000">
          <a:off x="-176410" y="2297707"/>
          <a:ext cx="1176072" cy="82325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1926-1962</a:t>
          </a:r>
          <a:endParaRPr lang="tr-TR" sz="1200" kern="1200" dirty="0"/>
        </a:p>
      </dsp:txBody>
      <dsp:txXfrm rot="-5400000">
        <a:off x="1" y="2532923"/>
        <a:ext cx="823251" cy="352821"/>
      </dsp:txXfrm>
    </dsp:sp>
    <dsp:sp modelId="{9A237B25-C01B-4148-8766-5EC21CADD2C8}">
      <dsp:nvSpPr>
        <dsp:cNvPr id="0" name=""/>
        <dsp:cNvSpPr/>
      </dsp:nvSpPr>
      <dsp:spPr>
        <a:xfrm rot="5400000">
          <a:off x="4093401" y="-1148853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dirty="0" smtClean="0"/>
            <a:t>Tarih, coğrafya, yurttaşlık dersleri</a:t>
          </a:r>
          <a:endParaRPr lang="tr-TR" sz="2300" kern="1200" dirty="0"/>
        </a:p>
      </dsp:txBody>
      <dsp:txXfrm rot="-5400000">
        <a:off x="823251" y="2158614"/>
        <a:ext cx="7267431" cy="689813"/>
      </dsp:txXfrm>
    </dsp:sp>
    <dsp:sp modelId="{554468C4-AA0E-4E47-B10D-E370B2361E9A}">
      <dsp:nvSpPr>
        <dsp:cNvPr id="0" name=""/>
        <dsp:cNvSpPr/>
      </dsp:nvSpPr>
      <dsp:spPr>
        <a:xfrm rot="5400000">
          <a:off x="-176410" y="3357516"/>
          <a:ext cx="1176072" cy="82325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1962</a:t>
          </a:r>
          <a:endParaRPr lang="tr-TR" sz="1200" kern="1200" dirty="0"/>
        </a:p>
      </dsp:txBody>
      <dsp:txXfrm rot="-5400000">
        <a:off x="1" y="3592732"/>
        <a:ext cx="823251" cy="352821"/>
      </dsp:txXfrm>
    </dsp:sp>
    <dsp:sp modelId="{F3A9FE95-C07D-4CBB-B1B2-09224FB6D8B9}">
      <dsp:nvSpPr>
        <dsp:cNvPr id="0" name=""/>
        <dsp:cNvSpPr/>
      </dsp:nvSpPr>
      <dsp:spPr>
        <a:xfrm rot="5400000">
          <a:off x="4093401" y="-89045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dirty="0" smtClean="0"/>
            <a:t>Toplum</a:t>
          </a:r>
          <a:r>
            <a:rPr lang="tr-TR" sz="2300" kern="1200" baseline="0" dirty="0" smtClean="0"/>
            <a:t> ve Ülke İncelemeleri dersi</a:t>
          </a:r>
          <a:endParaRPr lang="tr-TR" sz="2300" kern="1200" dirty="0"/>
        </a:p>
      </dsp:txBody>
      <dsp:txXfrm rot="-5400000">
        <a:off x="823251" y="3218422"/>
        <a:ext cx="7267431" cy="689813"/>
      </dsp:txXfrm>
    </dsp:sp>
    <dsp:sp modelId="{9F08D55F-0A9B-49B1-A3D9-7DF1404AFE1D}">
      <dsp:nvSpPr>
        <dsp:cNvPr id="0" name=""/>
        <dsp:cNvSpPr/>
      </dsp:nvSpPr>
      <dsp:spPr>
        <a:xfrm rot="5400000">
          <a:off x="-176410" y="4417324"/>
          <a:ext cx="1176072" cy="823251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1968</a:t>
          </a:r>
          <a:endParaRPr lang="tr-TR" sz="1200" kern="1200" dirty="0"/>
        </a:p>
      </dsp:txBody>
      <dsp:txXfrm rot="-5400000">
        <a:off x="1" y="4652540"/>
        <a:ext cx="823251" cy="352821"/>
      </dsp:txXfrm>
    </dsp:sp>
    <dsp:sp modelId="{D619FD4B-4945-4E85-82C5-B6EB47490D73}">
      <dsp:nvSpPr>
        <dsp:cNvPr id="0" name=""/>
        <dsp:cNvSpPr/>
      </dsp:nvSpPr>
      <dsp:spPr>
        <a:xfrm rot="5400000">
          <a:off x="4093401" y="970763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kern="1200" dirty="0" smtClean="0"/>
            <a:t>İlkokulda Sosyal Bilgiler dersi</a:t>
          </a:r>
          <a:endParaRPr lang="tr-TR" sz="2300" kern="1200" dirty="0"/>
        </a:p>
      </dsp:txBody>
      <dsp:txXfrm rot="-5400000">
        <a:off x="823251" y="4278231"/>
        <a:ext cx="7267431" cy="6898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BF196-F95B-4513-A9FF-EF56D92C5B2E}">
      <dsp:nvSpPr>
        <dsp:cNvPr id="0" name=""/>
        <dsp:cNvSpPr/>
      </dsp:nvSpPr>
      <dsp:spPr>
        <a:xfrm rot="5400000">
          <a:off x="-176410" y="178091"/>
          <a:ext cx="1176072" cy="82325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 smtClean="0"/>
            <a:t>1975</a:t>
          </a:r>
          <a:endParaRPr lang="tr-TR" sz="900" kern="1200" dirty="0"/>
        </a:p>
      </dsp:txBody>
      <dsp:txXfrm rot="-5400000">
        <a:off x="1" y="413307"/>
        <a:ext cx="823251" cy="352821"/>
      </dsp:txXfrm>
    </dsp:sp>
    <dsp:sp modelId="{250B07C5-A4D0-4E0D-A569-51EA0E92EC3F}">
      <dsp:nvSpPr>
        <dsp:cNvPr id="0" name=""/>
        <dsp:cNvSpPr/>
      </dsp:nvSpPr>
      <dsp:spPr>
        <a:xfrm rot="5400000">
          <a:off x="4093401" y="-3268470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smtClean="0"/>
            <a:t>Ortaokulda Sosyal Bilgiler dersi</a:t>
          </a:r>
          <a:endParaRPr lang="tr-TR" sz="2500" kern="1200" dirty="0"/>
        </a:p>
      </dsp:txBody>
      <dsp:txXfrm rot="-5400000">
        <a:off x="823251" y="38997"/>
        <a:ext cx="7267431" cy="689813"/>
      </dsp:txXfrm>
    </dsp:sp>
    <dsp:sp modelId="{13ABD332-A9A1-4118-9D40-E74D19ACA3A4}">
      <dsp:nvSpPr>
        <dsp:cNvPr id="0" name=""/>
        <dsp:cNvSpPr/>
      </dsp:nvSpPr>
      <dsp:spPr>
        <a:xfrm rot="5400000">
          <a:off x="-176410" y="1237899"/>
          <a:ext cx="1176072" cy="82325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 smtClean="0"/>
            <a:t>1985</a:t>
          </a:r>
          <a:endParaRPr lang="tr-TR" sz="900" kern="1200" dirty="0"/>
        </a:p>
      </dsp:txBody>
      <dsp:txXfrm rot="-5400000">
        <a:off x="1" y="1473115"/>
        <a:ext cx="823251" cy="352821"/>
      </dsp:txXfrm>
    </dsp:sp>
    <dsp:sp modelId="{461A3319-B535-49FA-8758-47D6B4DC5BAB}">
      <dsp:nvSpPr>
        <dsp:cNvPr id="0" name=""/>
        <dsp:cNvSpPr/>
      </dsp:nvSpPr>
      <dsp:spPr>
        <a:xfrm rot="5400000">
          <a:off x="4093401" y="-2208662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smtClean="0"/>
            <a:t>Ortaokulda Milli Tarih, milli Coğrafya ve Vatandaşlık Bilgisi dersleri</a:t>
          </a:r>
          <a:endParaRPr lang="tr-TR" sz="2500" kern="1200" dirty="0"/>
        </a:p>
      </dsp:txBody>
      <dsp:txXfrm rot="-5400000">
        <a:off x="823251" y="1098805"/>
        <a:ext cx="7267431" cy="689813"/>
      </dsp:txXfrm>
    </dsp:sp>
    <dsp:sp modelId="{B41A5B3B-E455-4492-A396-D11F7D8BC157}">
      <dsp:nvSpPr>
        <dsp:cNvPr id="0" name=""/>
        <dsp:cNvSpPr/>
      </dsp:nvSpPr>
      <dsp:spPr>
        <a:xfrm rot="5400000">
          <a:off x="-176410" y="2297707"/>
          <a:ext cx="1176072" cy="82325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 smtClean="0"/>
            <a:t>1998</a:t>
          </a:r>
          <a:endParaRPr lang="tr-TR" sz="900" kern="1200" dirty="0"/>
        </a:p>
      </dsp:txBody>
      <dsp:txXfrm rot="-5400000">
        <a:off x="1" y="2532923"/>
        <a:ext cx="823251" cy="352821"/>
      </dsp:txXfrm>
    </dsp:sp>
    <dsp:sp modelId="{9A237B25-C01B-4148-8766-5EC21CADD2C8}">
      <dsp:nvSpPr>
        <dsp:cNvPr id="0" name=""/>
        <dsp:cNvSpPr/>
      </dsp:nvSpPr>
      <dsp:spPr>
        <a:xfrm rot="5400000">
          <a:off x="4093401" y="-1148853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smtClean="0"/>
            <a:t>Sosyal Bilgiler 4-7. Sınıf düzeyinde</a:t>
          </a:r>
          <a:endParaRPr lang="tr-TR" sz="2500" kern="1200" dirty="0"/>
        </a:p>
      </dsp:txBody>
      <dsp:txXfrm rot="-5400000">
        <a:off x="823251" y="2158614"/>
        <a:ext cx="7267431" cy="689813"/>
      </dsp:txXfrm>
    </dsp:sp>
    <dsp:sp modelId="{554468C4-AA0E-4E47-B10D-E370B2361E9A}">
      <dsp:nvSpPr>
        <dsp:cNvPr id="0" name=""/>
        <dsp:cNvSpPr/>
      </dsp:nvSpPr>
      <dsp:spPr>
        <a:xfrm rot="5400000">
          <a:off x="-176410" y="3357516"/>
          <a:ext cx="1176072" cy="82325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 smtClean="0"/>
            <a:t>2005</a:t>
          </a:r>
          <a:endParaRPr lang="tr-TR" sz="900" kern="1200" dirty="0"/>
        </a:p>
      </dsp:txBody>
      <dsp:txXfrm rot="-5400000">
        <a:off x="1" y="3592732"/>
        <a:ext cx="823251" cy="352821"/>
      </dsp:txXfrm>
    </dsp:sp>
    <dsp:sp modelId="{F3A9FE95-C07D-4CBB-B1B2-09224FB6D8B9}">
      <dsp:nvSpPr>
        <dsp:cNvPr id="0" name=""/>
        <dsp:cNvSpPr/>
      </dsp:nvSpPr>
      <dsp:spPr>
        <a:xfrm rot="5400000">
          <a:off x="4093401" y="-89045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smtClean="0"/>
            <a:t>Sosyal Bilgiler 4-7. Sınıf düzeyinde</a:t>
          </a:r>
          <a:endParaRPr lang="tr-TR" sz="2500" kern="1200" dirty="0"/>
        </a:p>
      </dsp:txBody>
      <dsp:txXfrm rot="-5400000">
        <a:off x="823251" y="3218422"/>
        <a:ext cx="7267431" cy="689813"/>
      </dsp:txXfrm>
    </dsp:sp>
    <dsp:sp modelId="{712C1BAF-FB44-4A9F-A2CF-8FAB1EE1E89C}">
      <dsp:nvSpPr>
        <dsp:cNvPr id="0" name=""/>
        <dsp:cNvSpPr/>
      </dsp:nvSpPr>
      <dsp:spPr>
        <a:xfrm rot="5400000">
          <a:off x="-176410" y="4417324"/>
          <a:ext cx="1176072" cy="823251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 smtClean="0"/>
            <a:t>İlkokulda Sosyal Bilgiler dersi</a:t>
          </a:r>
          <a:endParaRPr lang="tr-TR" sz="900" kern="1200" dirty="0"/>
        </a:p>
      </dsp:txBody>
      <dsp:txXfrm rot="-5400000">
        <a:off x="1" y="4652540"/>
        <a:ext cx="823251" cy="352821"/>
      </dsp:txXfrm>
    </dsp:sp>
    <dsp:sp modelId="{A31596B8-6A11-4E2F-B3B2-4FAC40A0DB52}">
      <dsp:nvSpPr>
        <dsp:cNvPr id="0" name=""/>
        <dsp:cNvSpPr/>
      </dsp:nvSpPr>
      <dsp:spPr>
        <a:xfrm rot="5400000">
          <a:off x="4093401" y="970763"/>
          <a:ext cx="764447" cy="7304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3822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1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167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046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97720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58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45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7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11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74226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224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B5245DD-16E3-4EA7-9C5A-5D8E634B1DE1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4E0B1F7-12F2-41E3-BE0E-AE60C0A1A11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843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cialstudies.org/sites/default/files/publications/se/5907/590702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9FFB077-E07A-420A-AF19-EAABF00AD1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Sosyal bilgilerin tarihçesi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4678B46-5F26-48A8-BD96-62273B0772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6742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E6948BE-CD86-4A70-877A-C0853EEA2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Bilgilerin Ortaya Çıkışı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9C8C2E-BB36-46D5-83AD-02A64E926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1783 – Amerikan Devriminin Sonu </a:t>
            </a:r>
            <a:r>
              <a:rPr lang="tr-TR" dirty="0">
                <a:sym typeface="Wingdings" panose="05000000000000000000" pitchFamily="2" charset="2"/>
              </a:rPr>
              <a:t> Amerika Birleşik Devletleri</a:t>
            </a:r>
          </a:p>
          <a:p>
            <a:r>
              <a:rPr lang="tr-TR" dirty="0">
                <a:sym typeface="Wingdings" panose="05000000000000000000" pitchFamily="2" charset="2"/>
              </a:rPr>
              <a:t>Amerikan halkının eğitimi  kilise, ev, iş yaşamı</a:t>
            </a:r>
          </a:p>
          <a:p>
            <a:r>
              <a:rPr lang="tr-TR" dirty="0"/>
              <a:t>Ulusal devamlılık için değer ve sorumlulukların öğretilmesi gereksinimi</a:t>
            </a:r>
          </a:p>
          <a:p>
            <a:r>
              <a:rPr lang="tr-TR" dirty="0"/>
              <a:t>1818 - Thomas Jefferson: «ilköğretim düzeyinde tarih ve coğrafya çok önemli»</a:t>
            </a:r>
          </a:p>
          <a:p>
            <a:r>
              <a:rPr lang="tr-TR" dirty="0"/>
              <a:t>Benjamin </a:t>
            </a:r>
            <a:r>
              <a:rPr lang="tr-TR" dirty="0" err="1"/>
              <a:t>Rush</a:t>
            </a:r>
            <a:r>
              <a:rPr lang="tr-TR" dirty="0"/>
              <a:t>: «iyi yurttaşlar yetiştirmek için eğitime ihtiyacımız var»</a:t>
            </a:r>
          </a:p>
        </p:txBody>
      </p:sp>
    </p:spTree>
    <p:extLst>
      <p:ext uri="{BB962C8B-B14F-4D97-AF65-F5344CB8AC3E}">
        <p14:creationId xmlns:p14="http://schemas.microsoft.com/office/powerpoint/2010/main" val="555002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485878-AD36-417D-8030-7E8CEB90F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Bilgilere Olan Gereksinim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5611F5-E287-4103-A91E-A1A7B2138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1918 </a:t>
            </a:r>
            <a:r>
              <a:rPr lang="tr-TR" dirty="0" err="1"/>
              <a:t>Jarolimek</a:t>
            </a:r>
            <a:r>
              <a:rPr lang="tr-TR" dirty="0"/>
              <a:t>: «Tarih, Coğrafya ve Yurttaşlık ilk dönem Amerikan İlk ve orta düzey eğitim programlarında sosyal bilimler arasında ağır basmaktadır. </a:t>
            </a:r>
          </a:p>
          <a:p>
            <a:r>
              <a:rPr lang="tr-TR" dirty="0"/>
              <a:t>Tarih ders kitaplarının ağırlığı dönemi 1860</a:t>
            </a:r>
          </a:p>
          <a:p>
            <a:r>
              <a:rPr lang="tr-TR" dirty="0"/>
              <a:t>Sosyal eğitim, tarihçiler tarafından baskı altında tutulması,</a:t>
            </a:r>
          </a:p>
          <a:p>
            <a:r>
              <a:rPr lang="tr-TR" dirty="0"/>
              <a:t>1892: Madison Konferansı: Tarih, Sivil Yönetim ve Politik Ekonomi</a:t>
            </a:r>
          </a:p>
          <a:p>
            <a:r>
              <a:rPr lang="tr-TR" dirty="0"/>
              <a:t>1916: Sosyal Bilgiler ifadesinin resmen ilk kullanılması</a:t>
            </a:r>
          </a:p>
          <a:p>
            <a:pPr lvl="1"/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bilgiler</a:t>
            </a:r>
            <a:r>
              <a:rPr lang="en-US" dirty="0"/>
              <a:t>,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toplumunun</a:t>
            </a:r>
            <a:r>
              <a:rPr lang="en-US" dirty="0"/>
              <a:t> </a:t>
            </a:r>
            <a:r>
              <a:rPr lang="en-US" dirty="0" err="1"/>
              <a:t>örgütlenmesi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gelişimi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olanlar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grupların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üyesi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anlaşılmaktadır</a:t>
            </a:r>
            <a:r>
              <a:rPr lang="en-US" dirty="0" smtClean="0"/>
              <a:t>.</a:t>
            </a:r>
            <a:endParaRPr lang="tr-TR" dirty="0"/>
          </a:p>
          <a:p>
            <a:pPr lvl="1"/>
            <a:r>
              <a:rPr lang="tr-TR" dirty="0" smtClean="0"/>
              <a:t>1921: </a:t>
            </a:r>
            <a:r>
              <a:rPr lang="tr-TR" dirty="0" err="1" smtClean="0"/>
              <a:t>National</a:t>
            </a:r>
            <a:r>
              <a:rPr lang="tr-TR" dirty="0" smtClean="0"/>
              <a:t> </a:t>
            </a:r>
            <a:r>
              <a:rPr lang="tr-TR" dirty="0" err="1" smtClean="0"/>
              <a:t>Council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7463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93710670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8435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Bilgilerin Temaları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Kültür</a:t>
            </a:r>
          </a:p>
          <a:p>
            <a:r>
              <a:rPr lang="tr-TR" dirty="0" smtClean="0"/>
              <a:t>Zaman, Süreklilik ve Değişim</a:t>
            </a:r>
          </a:p>
          <a:p>
            <a:r>
              <a:rPr lang="tr-TR" dirty="0" smtClean="0"/>
              <a:t>İnsanlar, Yerler ve Çevreler</a:t>
            </a:r>
          </a:p>
          <a:p>
            <a:r>
              <a:rPr lang="tr-TR" dirty="0" smtClean="0"/>
              <a:t>Bireysel Gelişim ve Kimlik</a:t>
            </a:r>
          </a:p>
          <a:p>
            <a:r>
              <a:rPr lang="tr-TR" dirty="0" smtClean="0"/>
              <a:t>Bireyler, Gruplar ve Kurumlar</a:t>
            </a:r>
          </a:p>
          <a:p>
            <a:r>
              <a:rPr lang="tr-TR" dirty="0" smtClean="0"/>
              <a:t>Güç, Otorite ve Yönetim</a:t>
            </a:r>
          </a:p>
          <a:p>
            <a:r>
              <a:rPr lang="tr-TR" dirty="0" smtClean="0"/>
              <a:t>Üretim, Tüketim ve Dağıtım</a:t>
            </a:r>
          </a:p>
          <a:p>
            <a:r>
              <a:rPr lang="tr-TR" dirty="0" smtClean="0"/>
              <a:t>Bilim, Teknoloji ve Toplum</a:t>
            </a:r>
          </a:p>
          <a:p>
            <a:r>
              <a:rPr lang="tr-TR" dirty="0" smtClean="0"/>
              <a:t>Küresel Bağlantılar</a:t>
            </a:r>
          </a:p>
          <a:p>
            <a:r>
              <a:rPr lang="tr-TR" dirty="0" smtClean="0"/>
              <a:t>Vatandaşlık İdealleri ve Uygulamaları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2023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43776960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9431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04648087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5236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Sosyal Bilgiler Eğitiminin Amerika’da ortaya çıkmasının nedenleri neler olabilir?</a:t>
            </a:r>
          </a:p>
          <a:p>
            <a:r>
              <a:rPr lang="tr-TR" dirty="0" smtClean="0"/>
              <a:t>Neden Amerika ve belirli ülkelerde olan Sosyal Bilgiler eğitimi benimsenmiş olabilir?</a:t>
            </a:r>
          </a:p>
          <a:p>
            <a:r>
              <a:rPr lang="tr-TR" dirty="0" smtClean="0"/>
              <a:t>1985 yılında Sosyal Bilgiler dersinin kaldırılmasını nasıl yorumlarsınız?</a:t>
            </a:r>
          </a:p>
          <a:p>
            <a:r>
              <a:rPr lang="tr-TR" dirty="0" smtClean="0"/>
              <a:t>10-13 yaş gelişim özellikleri açısından Sosyal Bilgiler eğitimini nasıl yorumlarsınız?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1934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45640C3-F287-44FC-B7D1-328084C76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A1E01B-1E87-4C1E-9825-B00165AD2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http://www.socialstudies.org/sites/default/files/publications/se/5907/590702.html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420811"/>
      </p:ext>
    </p:extLst>
  </p:cSld>
  <p:clrMapOvr>
    <a:masterClrMapping/>
  </p:clrMapOvr>
</p:sld>
</file>

<file path=ppt/theme/theme1.xml><?xml version="1.0" encoding="utf-8"?>
<a:theme xmlns:a="http://schemas.openxmlformats.org/drawingml/2006/main" name="Kırpma">
  <a:themeElements>
    <a:clrScheme name="Kırpm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ırpm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ırpm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84</TotalTime>
  <Words>368</Words>
  <Application>Microsoft Office PowerPoint</Application>
  <PresentationFormat>Geniş ekran</PresentationFormat>
  <Paragraphs>63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Franklin Gothic Book</vt:lpstr>
      <vt:lpstr>Wingdings</vt:lpstr>
      <vt:lpstr>Kırpma</vt:lpstr>
      <vt:lpstr>Sosyal bilgilerin tarihçesi</vt:lpstr>
      <vt:lpstr>Sosyal Bilgilerin Ortaya Çıkışı</vt:lpstr>
      <vt:lpstr>Sosyal Bilgilere Olan Gereksinim</vt:lpstr>
      <vt:lpstr>PowerPoint Sunusu</vt:lpstr>
      <vt:lpstr>Sosyal Bilgilerin Temaları</vt:lpstr>
      <vt:lpstr>PowerPoint Sunusu</vt:lpstr>
      <vt:lpstr>PowerPoint Sunusu</vt:lpstr>
      <vt:lpstr>Sorular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bilgilerin tarihçesi</dc:title>
  <dc:creator>serkan</dc:creator>
  <cp:lastModifiedBy>serkan kelesoglu</cp:lastModifiedBy>
  <cp:revision>8</cp:revision>
  <dcterms:created xsi:type="dcterms:W3CDTF">2019-10-04T04:59:13Z</dcterms:created>
  <dcterms:modified xsi:type="dcterms:W3CDTF">2019-10-04T10:57:17Z</dcterms:modified>
</cp:coreProperties>
</file>