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r-PK" dirty="0" smtClean="0"/>
              <a:t>چکنا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3319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چکنا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/>
                <a:ea typeface="Calibri"/>
                <a:cs typeface="Arial"/>
              </a:rPr>
              <a:t>Asıl fiilden sonra gelir ve eylemin çoktan bittiğini anlatır. </a:t>
            </a:r>
            <a:endParaRPr lang="tr-TR" sz="2800" dirty="0">
              <a:ea typeface="Calibri"/>
              <a:cs typeface="Arial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/>
                <a:ea typeface="Calibri"/>
                <a:cs typeface="Arial"/>
              </a:rPr>
              <a:t>Sadece geçmiş zamanda kullanılır. Filleri </a:t>
            </a:r>
            <a:r>
              <a:rPr lang="tr-TR" dirty="0" err="1">
                <a:latin typeface="Times New Roman"/>
                <a:ea typeface="Calibri"/>
                <a:cs typeface="Arial"/>
              </a:rPr>
              <a:t>geçişsiz</a:t>
            </a:r>
            <a:r>
              <a:rPr lang="tr-TR" dirty="0">
                <a:latin typeface="Times New Roman"/>
                <a:ea typeface="Calibri"/>
                <a:cs typeface="Arial"/>
              </a:rPr>
              <a:t> yapar bu yüzden ne özne takısı almaz, özneye göre çekim yapılır. </a:t>
            </a:r>
            <a:endParaRPr lang="tr-TR" sz="28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5986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چکنا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r-PK" dirty="0" smtClean="0">
                <a:ea typeface="Calibri"/>
                <a:cs typeface="Nafees Nastaleeq"/>
              </a:rPr>
              <a:t>میں </a:t>
            </a:r>
            <a:r>
              <a:rPr lang="ur-PK" dirty="0">
                <a:ea typeface="Calibri"/>
                <a:cs typeface="Nafees Nastaleeq"/>
              </a:rPr>
              <a:t>اس آدمی کو  پانچ دن پہلے  دیکھ  چکی ۔</a:t>
            </a:r>
            <a:endParaRPr lang="tr-TR" sz="2800" dirty="0">
              <a:ea typeface="Calibri"/>
              <a:cs typeface="Arial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r-PK" dirty="0" smtClean="0">
              <a:ea typeface="Calibri"/>
              <a:cs typeface="Nafees Nastaleeq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r-PK" dirty="0" smtClean="0">
                <a:ea typeface="Calibri"/>
                <a:cs typeface="Nafees Nastaleeq"/>
              </a:rPr>
              <a:t>اس </a:t>
            </a:r>
            <a:r>
              <a:rPr lang="ur-PK" dirty="0">
                <a:ea typeface="Calibri"/>
                <a:cs typeface="Nafees Nastaleeq"/>
              </a:rPr>
              <a:t>سے  پہلے میں  یہ کھانا  کھا   چکی </a:t>
            </a:r>
            <a:r>
              <a:rPr lang="ur-PK" dirty="0">
                <a:ea typeface="Calibri"/>
                <a:cs typeface="Times New Roman"/>
              </a:rPr>
              <a:t>۔                </a:t>
            </a:r>
            <a:r>
              <a:rPr lang="ur-PK" dirty="0" smtClean="0">
                <a:ea typeface="Calibri"/>
                <a:cs typeface="Times New Roman"/>
              </a:rPr>
              <a:t>                                               </a:t>
            </a:r>
            <a:endParaRPr lang="tr-TR" sz="2800" dirty="0">
              <a:ea typeface="Calibri"/>
              <a:cs typeface="Arial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r-PK" dirty="0">
                <a:ea typeface="Calibri"/>
                <a:cs typeface="Nafees Nastaleeq"/>
              </a:rPr>
              <a:t>میں   یہ   زبان  بچپن  میں سیکھ  چکی  تھی ۔ </a:t>
            </a:r>
            <a:endParaRPr lang="ur-PK" dirty="0" smtClean="0">
              <a:ea typeface="Calibri"/>
              <a:cs typeface="Nafees Nastaleeq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endParaRPr lang="ur-PK" dirty="0"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r-PK" dirty="0" smtClean="0">
                <a:ea typeface="Calibri"/>
                <a:cs typeface="Times New Roman"/>
              </a:rPr>
              <a:t>          </a:t>
            </a:r>
            <a:r>
              <a:rPr lang="tr-TR" dirty="0">
                <a:latin typeface="Times New Roman"/>
                <a:ea typeface="Calibri"/>
              </a:rPr>
              <a:t> </a:t>
            </a:r>
            <a:r>
              <a:rPr lang="ur-PK" dirty="0">
                <a:ea typeface="Calibri"/>
                <a:cs typeface="Nafees Nastaleeq"/>
              </a:rPr>
              <a:t>اس سے   کہیں   مل چکی  تھی ۔</a:t>
            </a:r>
            <a:r>
              <a:rPr lang="ur-PK" dirty="0">
                <a:ea typeface="Calibri"/>
                <a:cs typeface="Times New Roman"/>
              </a:rPr>
              <a:t> </a:t>
            </a:r>
            <a:r>
              <a:rPr lang="ur-PK" dirty="0" smtClean="0">
                <a:ea typeface="Calibri"/>
                <a:cs typeface="Times New Roman"/>
              </a:rPr>
              <a:t>                                          </a:t>
            </a:r>
            <a:endParaRPr lang="tr-TR" sz="28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760032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Ekran Gösterisi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چکنا </vt:lpstr>
      <vt:lpstr>چکنا </vt:lpstr>
      <vt:lpstr>چکنا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چکنا </dc:title>
  <dc:creator>user</dc:creator>
  <cp:lastModifiedBy>user</cp:lastModifiedBy>
  <cp:revision>1</cp:revision>
  <dcterms:created xsi:type="dcterms:W3CDTF">2020-05-09T21:57:40Z</dcterms:created>
  <dcterms:modified xsi:type="dcterms:W3CDTF">2020-05-09T22:02:59Z</dcterms:modified>
</cp:coreProperties>
</file>