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73"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C6839E-8C55-4B5E-AAA3-868AF8A4677E}" type="datetimeFigureOut">
              <a:rPr lang="fr-FR" smtClean="0"/>
              <a:t>12/09/2018</a:t>
            </a:fld>
            <a:endParaRPr lang="fr-F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10A1B1-8AC3-4127-914C-8590FE687061}" type="slidenum">
              <a:rPr lang="fr-FR" smtClean="0"/>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1586" name="Rectangle 15"/>
          <p:cNvSpPr>
            <a:spLocks noGrp="1" noChangeArrowheads="1"/>
          </p:cNvSpPr>
          <p:nvPr>
            <p:ph type="sldNum" sz="quarter"/>
          </p:nvPr>
        </p:nvSpPr>
        <p:spPr>
          <a:noFill/>
        </p:spPr>
        <p:txBody>
          <a:bodyPr/>
          <a:lstStyle/>
          <a:p>
            <a:fld id="{9C70CCB9-877B-48E9-969A-4801EBBDC2D1}" type="slidenum">
              <a:rPr lang="en-US"/>
              <a:pPr/>
              <a:t>1</a:t>
            </a:fld>
            <a:endParaRPr lang="en-US"/>
          </a:p>
        </p:txBody>
      </p:sp>
      <p:sp>
        <p:nvSpPr>
          <p:cNvPr id="451587" name="Rectangle 1"/>
          <p:cNvSpPr>
            <a:spLocks noChangeArrowheads="1" noTextEdit="1"/>
          </p:cNvSpPr>
          <p:nvPr>
            <p:ph type="sldImg"/>
          </p:nvPr>
        </p:nvSpPr>
        <p:spPr>
          <a:xfrm>
            <a:off x="1211637" y="694171"/>
            <a:ext cx="4422121" cy="3416011"/>
          </a:xfrm>
          <a:solidFill>
            <a:srgbClr val="FFFFFF"/>
          </a:solidFill>
          <a:ln>
            <a:solidFill>
              <a:srgbClr val="000000"/>
            </a:solidFill>
            <a:miter lim="800000"/>
          </a:ln>
        </p:spPr>
      </p:sp>
      <p:sp>
        <p:nvSpPr>
          <p:cNvPr id="451588" name="Rectangle 2"/>
          <p:cNvSpPr>
            <a:spLocks noChangeArrowheads="1"/>
          </p:cNvSpPr>
          <p:nvPr>
            <p:ph type="body" idx="1"/>
          </p:nvPr>
        </p:nvSpPr>
        <p:spPr>
          <a:xfrm>
            <a:off x="686360" y="4342535"/>
            <a:ext cx="5474074" cy="4101523"/>
          </a:xfrm>
          <a:noFill/>
          <a:ln/>
        </p:spPr>
        <p:txBody>
          <a:bodyPr wrap="none" anchor="ctr"/>
          <a:lstStyle/>
          <a:p>
            <a:endParaRPr lang="tr-TR"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0018" name="Rectangle 15"/>
          <p:cNvSpPr>
            <a:spLocks noGrp="1" noChangeArrowheads="1"/>
          </p:cNvSpPr>
          <p:nvPr>
            <p:ph type="sldNum" sz="quarter"/>
          </p:nvPr>
        </p:nvSpPr>
        <p:spPr>
          <a:noFill/>
        </p:spPr>
        <p:txBody>
          <a:bodyPr/>
          <a:lstStyle/>
          <a:p>
            <a:fld id="{19E05A40-747F-4A3A-AB08-4DDEE9D4D82B}" type="slidenum">
              <a:rPr lang="en-US"/>
              <a:pPr/>
              <a:t>10</a:t>
            </a:fld>
            <a:endParaRPr lang="en-US"/>
          </a:p>
        </p:txBody>
      </p:sp>
      <p:sp>
        <p:nvSpPr>
          <p:cNvPr id="470019" name="Rectangle 1"/>
          <p:cNvSpPr>
            <a:spLocks noChangeArrowheads="1" noTextEdit="1"/>
          </p:cNvSpPr>
          <p:nvPr>
            <p:ph type="sldImg"/>
          </p:nvPr>
        </p:nvSpPr>
        <p:spPr>
          <a:xfrm>
            <a:off x="1211637" y="694171"/>
            <a:ext cx="4422121" cy="3416011"/>
          </a:xfrm>
          <a:solidFill>
            <a:srgbClr val="FFFFFF"/>
          </a:solidFill>
          <a:ln>
            <a:solidFill>
              <a:srgbClr val="000000"/>
            </a:solidFill>
            <a:miter lim="800000"/>
          </a:ln>
        </p:spPr>
      </p:sp>
      <p:sp>
        <p:nvSpPr>
          <p:cNvPr id="470020" name="Rectangle 2"/>
          <p:cNvSpPr>
            <a:spLocks noChangeArrowheads="1"/>
          </p:cNvSpPr>
          <p:nvPr>
            <p:ph type="body" idx="1"/>
          </p:nvPr>
        </p:nvSpPr>
        <p:spPr>
          <a:xfrm>
            <a:off x="686360" y="4342535"/>
            <a:ext cx="5474074" cy="4101523"/>
          </a:xfrm>
          <a:noFill/>
          <a:ln/>
        </p:spPr>
        <p:txBody>
          <a:bodyPr wrap="none" anchor="ctr"/>
          <a:lstStyle/>
          <a:p>
            <a:endParaRPr lang="tr-TR"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2066" name="Rectangle 15"/>
          <p:cNvSpPr>
            <a:spLocks noGrp="1" noChangeArrowheads="1"/>
          </p:cNvSpPr>
          <p:nvPr>
            <p:ph type="sldNum" sz="quarter"/>
          </p:nvPr>
        </p:nvSpPr>
        <p:spPr>
          <a:noFill/>
        </p:spPr>
        <p:txBody>
          <a:bodyPr/>
          <a:lstStyle/>
          <a:p>
            <a:fld id="{22A73A95-C35E-4D44-BFEA-FC072C4627AF}" type="slidenum">
              <a:rPr lang="en-US"/>
              <a:pPr/>
              <a:t>11</a:t>
            </a:fld>
            <a:endParaRPr lang="en-US"/>
          </a:p>
        </p:txBody>
      </p:sp>
      <p:sp>
        <p:nvSpPr>
          <p:cNvPr id="472067" name="Rectangle 1"/>
          <p:cNvSpPr>
            <a:spLocks noChangeArrowheads="1" noTextEdit="1"/>
          </p:cNvSpPr>
          <p:nvPr>
            <p:ph type="sldImg"/>
          </p:nvPr>
        </p:nvSpPr>
        <p:spPr>
          <a:xfrm>
            <a:off x="1211637" y="694171"/>
            <a:ext cx="4422121" cy="3416011"/>
          </a:xfrm>
          <a:solidFill>
            <a:srgbClr val="FFFFFF"/>
          </a:solidFill>
          <a:ln>
            <a:solidFill>
              <a:srgbClr val="000000"/>
            </a:solidFill>
            <a:miter lim="800000"/>
          </a:ln>
        </p:spPr>
      </p:sp>
      <p:sp>
        <p:nvSpPr>
          <p:cNvPr id="472068" name="Rectangle 2"/>
          <p:cNvSpPr>
            <a:spLocks noChangeArrowheads="1"/>
          </p:cNvSpPr>
          <p:nvPr>
            <p:ph type="body" idx="1"/>
          </p:nvPr>
        </p:nvSpPr>
        <p:spPr>
          <a:xfrm>
            <a:off x="686360" y="4342535"/>
            <a:ext cx="5474074" cy="4101523"/>
          </a:xfrm>
          <a:noFill/>
          <a:ln/>
        </p:spPr>
        <p:txBody>
          <a:bodyPr wrap="none" anchor="ctr"/>
          <a:lstStyle/>
          <a:p>
            <a:endParaRPr lang="tr-TR"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4114" name="Rectangle 15"/>
          <p:cNvSpPr>
            <a:spLocks noGrp="1" noChangeArrowheads="1"/>
          </p:cNvSpPr>
          <p:nvPr>
            <p:ph type="sldNum" sz="quarter"/>
          </p:nvPr>
        </p:nvSpPr>
        <p:spPr>
          <a:noFill/>
        </p:spPr>
        <p:txBody>
          <a:bodyPr/>
          <a:lstStyle/>
          <a:p>
            <a:fld id="{C9CBF1F5-A4A8-43E9-B3A6-574B9DE61B26}" type="slidenum">
              <a:rPr lang="en-US"/>
              <a:pPr/>
              <a:t>12</a:t>
            </a:fld>
            <a:endParaRPr lang="en-US"/>
          </a:p>
        </p:txBody>
      </p:sp>
      <p:sp>
        <p:nvSpPr>
          <p:cNvPr id="474115" name="Rectangle 1"/>
          <p:cNvSpPr>
            <a:spLocks noChangeArrowheads="1" noTextEdit="1"/>
          </p:cNvSpPr>
          <p:nvPr>
            <p:ph type="sldImg"/>
          </p:nvPr>
        </p:nvSpPr>
        <p:spPr>
          <a:xfrm>
            <a:off x="1211637" y="694171"/>
            <a:ext cx="4422121" cy="3416011"/>
          </a:xfrm>
          <a:solidFill>
            <a:srgbClr val="FFFFFF"/>
          </a:solidFill>
          <a:ln>
            <a:solidFill>
              <a:srgbClr val="000000"/>
            </a:solidFill>
            <a:miter lim="800000"/>
          </a:ln>
        </p:spPr>
      </p:sp>
      <p:sp>
        <p:nvSpPr>
          <p:cNvPr id="474116" name="Rectangle 2"/>
          <p:cNvSpPr>
            <a:spLocks noChangeArrowheads="1"/>
          </p:cNvSpPr>
          <p:nvPr>
            <p:ph type="body" idx="1"/>
          </p:nvPr>
        </p:nvSpPr>
        <p:spPr>
          <a:xfrm>
            <a:off x="686360" y="4342535"/>
            <a:ext cx="5474074" cy="4101523"/>
          </a:xfrm>
          <a:noFill/>
          <a:ln/>
        </p:spPr>
        <p:txBody>
          <a:bodyPr wrap="none" anchor="ctr"/>
          <a:lstStyle/>
          <a:p>
            <a:endParaRPr lang="tr-TR"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6162" name="Rectangle 15"/>
          <p:cNvSpPr>
            <a:spLocks noGrp="1" noChangeArrowheads="1"/>
          </p:cNvSpPr>
          <p:nvPr>
            <p:ph type="sldNum" sz="quarter"/>
          </p:nvPr>
        </p:nvSpPr>
        <p:spPr>
          <a:noFill/>
        </p:spPr>
        <p:txBody>
          <a:bodyPr/>
          <a:lstStyle/>
          <a:p>
            <a:fld id="{734BF800-F3B1-47E6-9576-B7D097893D3E}" type="slidenum">
              <a:rPr lang="en-US"/>
              <a:pPr/>
              <a:t>13</a:t>
            </a:fld>
            <a:endParaRPr lang="en-US"/>
          </a:p>
        </p:txBody>
      </p:sp>
      <p:sp>
        <p:nvSpPr>
          <p:cNvPr id="476163" name="Rectangle 1"/>
          <p:cNvSpPr>
            <a:spLocks noChangeArrowheads="1" noTextEdit="1"/>
          </p:cNvSpPr>
          <p:nvPr>
            <p:ph type="sldImg"/>
          </p:nvPr>
        </p:nvSpPr>
        <p:spPr>
          <a:xfrm>
            <a:off x="1211637" y="694171"/>
            <a:ext cx="4422121" cy="3416011"/>
          </a:xfrm>
          <a:solidFill>
            <a:srgbClr val="FFFFFF"/>
          </a:solidFill>
          <a:ln>
            <a:solidFill>
              <a:srgbClr val="000000"/>
            </a:solidFill>
            <a:miter lim="800000"/>
          </a:ln>
        </p:spPr>
      </p:sp>
      <p:sp>
        <p:nvSpPr>
          <p:cNvPr id="476164" name="Rectangle 2"/>
          <p:cNvSpPr>
            <a:spLocks noChangeArrowheads="1"/>
          </p:cNvSpPr>
          <p:nvPr>
            <p:ph type="body" idx="1"/>
          </p:nvPr>
        </p:nvSpPr>
        <p:spPr>
          <a:xfrm>
            <a:off x="686360" y="4342535"/>
            <a:ext cx="5474074" cy="4101523"/>
          </a:xfrm>
          <a:noFill/>
          <a:ln/>
        </p:spPr>
        <p:txBody>
          <a:bodyPr wrap="none" anchor="ctr"/>
          <a:lstStyle/>
          <a:p>
            <a:endParaRPr lang="tr-TR"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8210" name="Rectangle 15"/>
          <p:cNvSpPr>
            <a:spLocks noGrp="1" noChangeArrowheads="1"/>
          </p:cNvSpPr>
          <p:nvPr>
            <p:ph type="sldNum" sz="quarter"/>
          </p:nvPr>
        </p:nvSpPr>
        <p:spPr>
          <a:noFill/>
        </p:spPr>
        <p:txBody>
          <a:bodyPr/>
          <a:lstStyle/>
          <a:p>
            <a:fld id="{0126882C-3591-4819-8851-9C2A6BC7038F}" type="slidenum">
              <a:rPr lang="en-US"/>
              <a:pPr/>
              <a:t>14</a:t>
            </a:fld>
            <a:endParaRPr lang="en-US"/>
          </a:p>
        </p:txBody>
      </p:sp>
      <p:sp>
        <p:nvSpPr>
          <p:cNvPr id="478211" name="Rectangle 1"/>
          <p:cNvSpPr>
            <a:spLocks noChangeArrowheads="1" noTextEdit="1"/>
          </p:cNvSpPr>
          <p:nvPr>
            <p:ph type="sldImg"/>
          </p:nvPr>
        </p:nvSpPr>
        <p:spPr>
          <a:xfrm>
            <a:off x="1211637" y="694171"/>
            <a:ext cx="4422121" cy="3416011"/>
          </a:xfrm>
          <a:solidFill>
            <a:srgbClr val="FFFFFF"/>
          </a:solidFill>
          <a:ln>
            <a:solidFill>
              <a:srgbClr val="000000"/>
            </a:solidFill>
            <a:miter lim="800000"/>
          </a:ln>
        </p:spPr>
      </p:sp>
      <p:sp>
        <p:nvSpPr>
          <p:cNvPr id="478212" name="Rectangle 2"/>
          <p:cNvSpPr>
            <a:spLocks noChangeArrowheads="1"/>
          </p:cNvSpPr>
          <p:nvPr>
            <p:ph type="body" idx="1"/>
          </p:nvPr>
        </p:nvSpPr>
        <p:spPr>
          <a:xfrm>
            <a:off x="686360" y="4342535"/>
            <a:ext cx="5474074" cy="4101523"/>
          </a:xfrm>
          <a:noFill/>
          <a:ln/>
        </p:spPr>
        <p:txBody>
          <a:bodyPr wrap="none" anchor="ctr"/>
          <a:lstStyle/>
          <a:p>
            <a:endParaRPr lang="tr-TR"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0258" name="Rectangle 15"/>
          <p:cNvSpPr>
            <a:spLocks noGrp="1" noChangeArrowheads="1"/>
          </p:cNvSpPr>
          <p:nvPr>
            <p:ph type="sldNum" sz="quarter"/>
          </p:nvPr>
        </p:nvSpPr>
        <p:spPr>
          <a:noFill/>
        </p:spPr>
        <p:txBody>
          <a:bodyPr/>
          <a:lstStyle/>
          <a:p>
            <a:fld id="{14A789D0-B589-40AF-A3C7-07297065339F}" type="slidenum">
              <a:rPr lang="en-US"/>
              <a:pPr/>
              <a:t>15</a:t>
            </a:fld>
            <a:endParaRPr lang="en-US"/>
          </a:p>
        </p:txBody>
      </p:sp>
      <p:sp>
        <p:nvSpPr>
          <p:cNvPr id="480259" name="Rectangle 1"/>
          <p:cNvSpPr>
            <a:spLocks noChangeArrowheads="1" noTextEdit="1"/>
          </p:cNvSpPr>
          <p:nvPr>
            <p:ph type="sldImg"/>
          </p:nvPr>
        </p:nvSpPr>
        <p:spPr>
          <a:xfrm>
            <a:off x="1211637" y="694171"/>
            <a:ext cx="4422121" cy="3416011"/>
          </a:xfrm>
          <a:solidFill>
            <a:srgbClr val="FFFFFF"/>
          </a:solidFill>
          <a:ln>
            <a:solidFill>
              <a:srgbClr val="000000"/>
            </a:solidFill>
            <a:miter lim="800000"/>
          </a:ln>
        </p:spPr>
      </p:sp>
      <p:sp>
        <p:nvSpPr>
          <p:cNvPr id="480260" name="Rectangle 2"/>
          <p:cNvSpPr>
            <a:spLocks noChangeArrowheads="1"/>
          </p:cNvSpPr>
          <p:nvPr>
            <p:ph type="body" idx="1"/>
          </p:nvPr>
        </p:nvSpPr>
        <p:spPr>
          <a:xfrm>
            <a:off x="686360" y="4342535"/>
            <a:ext cx="5474074" cy="4101523"/>
          </a:xfrm>
          <a:noFill/>
          <a:ln/>
        </p:spPr>
        <p:txBody>
          <a:bodyPr wrap="none" anchor="ctr"/>
          <a:lstStyle/>
          <a:p>
            <a:endParaRPr lang="tr-TR"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2306" name="Rectangle 15"/>
          <p:cNvSpPr>
            <a:spLocks noGrp="1" noChangeArrowheads="1"/>
          </p:cNvSpPr>
          <p:nvPr>
            <p:ph type="sldNum" sz="quarter"/>
          </p:nvPr>
        </p:nvSpPr>
        <p:spPr>
          <a:noFill/>
        </p:spPr>
        <p:txBody>
          <a:bodyPr/>
          <a:lstStyle/>
          <a:p>
            <a:fld id="{123E295E-20B0-4110-842D-5DCE9A37E8C0}" type="slidenum">
              <a:rPr lang="en-US"/>
              <a:pPr/>
              <a:t>16</a:t>
            </a:fld>
            <a:endParaRPr lang="en-US"/>
          </a:p>
        </p:txBody>
      </p:sp>
      <p:sp>
        <p:nvSpPr>
          <p:cNvPr id="482307" name="Rectangle 1"/>
          <p:cNvSpPr>
            <a:spLocks noChangeArrowheads="1" noTextEdit="1"/>
          </p:cNvSpPr>
          <p:nvPr>
            <p:ph type="sldImg"/>
          </p:nvPr>
        </p:nvSpPr>
        <p:spPr>
          <a:xfrm>
            <a:off x="1211637" y="694171"/>
            <a:ext cx="4422121" cy="3416011"/>
          </a:xfrm>
          <a:solidFill>
            <a:srgbClr val="FFFFFF"/>
          </a:solidFill>
          <a:ln>
            <a:solidFill>
              <a:srgbClr val="000000"/>
            </a:solidFill>
            <a:miter lim="800000"/>
          </a:ln>
        </p:spPr>
      </p:sp>
      <p:sp>
        <p:nvSpPr>
          <p:cNvPr id="482308" name="Rectangle 2"/>
          <p:cNvSpPr>
            <a:spLocks noChangeArrowheads="1"/>
          </p:cNvSpPr>
          <p:nvPr>
            <p:ph type="body" idx="1"/>
          </p:nvPr>
        </p:nvSpPr>
        <p:spPr>
          <a:xfrm>
            <a:off x="686360" y="4342535"/>
            <a:ext cx="5474074" cy="4101523"/>
          </a:xfrm>
          <a:noFill/>
          <a:ln/>
        </p:spPr>
        <p:txBody>
          <a:bodyPr wrap="none" anchor="ctr"/>
          <a:lstStyle/>
          <a:p>
            <a:endParaRPr lang="tr-TR"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4354" name="Rectangle 15"/>
          <p:cNvSpPr>
            <a:spLocks noGrp="1" noChangeArrowheads="1"/>
          </p:cNvSpPr>
          <p:nvPr>
            <p:ph type="sldNum" sz="quarter"/>
          </p:nvPr>
        </p:nvSpPr>
        <p:spPr>
          <a:noFill/>
        </p:spPr>
        <p:txBody>
          <a:bodyPr/>
          <a:lstStyle/>
          <a:p>
            <a:fld id="{0A7E9C0E-50C6-44C8-9123-4AC402541ECA}" type="slidenum">
              <a:rPr lang="en-US"/>
              <a:pPr/>
              <a:t>17</a:t>
            </a:fld>
            <a:endParaRPr lang="en-US"/>
          </a:p>
        </p:txBody>
      </p:sp>
      <p:sp>
        <p:nvSpPr>
          <p:cNvPr id="484355" name="Rectangle 1"/>
          <p:cNvSpPr>
            <a:spLocks noChangeArrowheads="1" noTextEdit="1"/>
          </p:cNvSpPr>
          <p:nvPr>
            <p:ph type="sldImg"/>
          </p:nvPr>
        </p:nvSpPr>
        <p:spPr>
          <a:xfrm>
            <a:off x="1211637" y="694171"/>
            <a:ext cx="4422121" cy="3416011"/>
          </a:xfrm>
          <a:solidFill>
            <a:srgbClr val="FFFFFF"/>
          </a:solidFill>
          <a:ln>
            <a:solidFill>
              <a:srgbClr val="000000"/>
            </a:solidFill>
            <a:miter lim="800000"/>
          </a:ln>
        </p:spPr>
      </p:sp>
      <p:sp>
        <p:nvSpPr>
          <p:cNvPr id="484356" name="Rectangle 2"/>
          <p:cNvSpPr>
            <a:spLocks noChangeArrowheads="1"/>
          </p:cNvSpPr>
          <p:nvPr>
            <p:ph type="body" idx="1"/>
          </p:nvPr>
        </p:nvSpPr>
        <p:spPr>
          <a:xfrm>
            <a:off x="686360" y="4342535"/>
            <a:ext cx="5474074" cy="4101523"/>
          </a:xfrm>
          <a:noFill/>
          <a:ln/>
        </p:spPr>
        <p:txBody>
          <a:bodyPr wrap="none" anchor="ctr"/>
          <a:lstStyle/>
          <a:p>
            <a:endParaRPr lang="tr-TR"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6402" name="Rectangle 15"/>
          <p:cNvSpPr>
            <a:spLocks noGrp="1" noChangeArrowheads="1"/>
          </p:cNvSpPr>
          <p:nvPr>
            <p:ph type="sldNum" sz="quarter"/>
          </p:nvPr>
        </p:nvSpPr>
        <p:spPr>
          <a:noFill/>
        </p:spPr>
        <p:txBody>
          <a:bodyPr/>
          <a:lstStyle/>
          <a:p>
            <a:fld id="{4A5B3B21-EE88-4183-9F46-3489E4A4E9CA}" type="slidenum">
              <a:rPr lang="en-US"/>
              <a:pPr/>
              <a:t>18</a:t>
            </a:fld>
            <a:endParaRPr lang="en-US"/>
          </a:p>
        </p:txBody>
      </p:sp>
      <p:sp>
        <p:nvSpPr>
          <p:cNvPr id="486403" name="Rectangle 1"/>
          <p:cNvSpPr>
            <a:spLocks noChangeArrowheads="1" noTextEdit="1"/>
          </p:cNvSpPr>
          <p:nvPr>
            <p:ph type="sldImg"/>
          </p:nvPr>
        </p:nvSpPr>
        <p:spPr>
          <a:xfrm>
            <a:off x="1211637" y="694171"/>
            <a:ext cx="4422121" cy="3416011"/>
          </a:xfrm>
          <a:solidFill>
            <a:srgbClr val="FFFFFF"/>
          </a:solidFill>
          <a:ln>
            <a:solidFill>
              <a:srgbClr val="000000"/>
            </a:solidFill>
            <a:miter lim="800000"/>
          </a:ln>
        </p:spPr>
      </p:sp>
      <p:sp>
        <p:nvSpPr>
          <p:cNvPr id="486404" name="Rectangle 2"/>
          <p:cNvSpPr>
            <a:spLocks noChangeArrowheads="1"/>
          </p:cNvSpPr>
          <p:nvPr>
            <p:ph type="body" idx="1"/>
          </p:nvPr>
        </p:nvSpPr>
        <p:spPr>
          <a:xfrm>
            <a:off x="686360" y="4342535"/>
            <a:ext cx="5474074" cy="4101523"/>
          </a:xfrm>
          <a:noFill/>
          <a:ln/>
        </p:spPr>
        <p:txBody>
          <a:bodyPr wrap="none" anchor="ctr"/>
          <a:lstStyle/>
          <a:p>
            <a:endParaRPr lang="tr-TR"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8450" name="Rectangle 15"/>
          <p:cNvSpPr>
            <a:spLocks noGrp="1" noChangeArrowheads="1"/>
          </p:cNvSpPr>
          <p:nvPr>
            <p:ph type="sldNum" sz="quarter"/>
          </p:nvPr>
        </p:nvSpPr>
        <p:spPr>
          <a:noFill/>
        </p:spPr>
        <p:txBody>
          <a:bodyPr/>
          <a:lstStyle/>
          <a:p>
            <a:fld id="{28D1C86D-8864-40AC-AEB6-64BC437B32E4}" type="slidenum">
              <a:rPr lang="en-US"/>
              <a:pPr/>
              <a:t>19</a:t>
            </a:fld>
            <a:endParaRPr lang="en-US"/>
          </a:p>
        </p:txBody>
      </p:sp>
      <p:sp>
        <p:nvSpPr>
          <p:cNvPr id="488451" name="Rectangle 1"/>
          <p:cNvSpPr>
            <a:spLocks noChangeArrowheads="1" noTextEdit="1"/>
          </p:cNvSpPr>
          <p:nvPr>
            <p:ph type="sldImg"/>
          </p:nvPr>
        </p:nvSpPr>
        <p:spPr>
          <a:xfrm>
            <a:off x="1211637" y="694171"/>
            <a:ext cx="4422121" cy="3416011"/>
          </a:xfrm>
          <a:solidFill>
            <a:srgbClr val="FFFFFF"/>
          </a:solidFill>
          <a:ln>
            <a:solidFill>
              <a:srgbClr val="000000"/>
            </a:solidFill>
            <a:miter lim="800000"/>
          </a:ln>
        </p:spPr>
      </p:sp>
      <p:sp>
        <p:nvSpPr>
          <p:cNvPr id="488452" name="Rectangle 2"/>
          <p:cNvSpPr>
            <a:spLocks noChangeArrowheads="1"/>
          </p:cNvSpPr>
          <p:nvPr>
            <p:ph type="body" idx="1"/>
          </p:nvPr>
        </p:nvSpPr>
        <p:spPr>
          <a:xfrm>
            <a:off x="686360" y="4342535"/>
            <a:ext cx="5474074" cy="4101523"/>
          </a:xfrm>
          <a:noFill/>
          <a:ln/>
        </p:spPr>
        <p:txBody>
          <a:bodyPr wrap="none" anchor="ctr"/>
          <a:lstStyle/>
          <a:p>
            <a:endParaRPr lang="tr-TR"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3634" name="Rectangle 15"/>
          <p:cNvSpPr>
            <a:spLocks noGrp="1" noChangeArrowheads="1"/>
          </p:cNvSpPr>
          <p:nvPr>
            <p:ph type="sldNum" sz="quarter"/>
          </p:nvPr>
        </p:nvSpPr>
        <p:spPr>
          <a:noFill/>
        </p:spPr>
        <p:txBody>
          <a:bodyPr/>
          <a:lstStyle/>
          <a:p>
            <a:fld id="{3E1E64C7-1D90-4ADE-BD40-66B6C218796F}" type="slidenum">
              <a:rPr lang="en-US"/>
              <a:pPr/>
              <a:t>2</a:t>
            </a:fld>
            <a:endParaRPr lang="en-US"/>
          </a:p>
        </p:txBody>
      </p:sp>
      <p:sp>
        <p:nvSpPr>
          <p:cNvPr id="453635" name="Rectangle 1"/>
          <p:cNvSpPr>
            <a:spLocks noChangeArrowheads="1" noTextEdit="1"/>
          </p:cNvSpPr>
          <p:nvPr>
            <p:ph type="sldImg"/>
          </p:nvPr>
        </p:nvSpPr>
        <p:spPr>
          <a:xfrm>
            <a:off x="1211637" y="694171"/>
            <a:ext cx="4422121" cy="3416011"/>
          </a:xfrm>
          <a:solidFill>
            <a:srgbClr val="FFFFFF"/>
          </a:solidFill>
          <a:ln>
            <a:solidFill>
              <a:srgbClr val="000000"/>
            </a:solidFill>
            <a:miter lim="800000"/>
          </a:ln>
        </p:spPr>
      </p:sp>
      <p:sp>
        <p:nvSpPr>
          <p:cNvPr id="453636" name="Rectangle 2"/>
          <p:cNvSpPr>
            <a:spLocks noChangeArrowheads="1"/>
          </p:cNvSpPr>
          <p:nvPr>
            <p:ph type="body" idx="1"/>
          </p:nvPr>
        </p:nvSpPr>
        <p:spPr>
          <a:xfrm>
            <a:off x="686360" y="4342535"/>
            <a:ext cx="5474074" cy="4101523"/>
          </a:xfrm>
          <a:noFill/>
          <a:ln/>
        </p:spPr>
        <p:txBody>
          <a:bodyPr wrap="none" anchor="ctr"/>
          <a:lstStyle/>
          <a:p>
            <a:endParaRPr lang="tr-TR"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5682" name="Rectangle 15"/>
          <p:cNvSpPr>
            <a:spLocks noGrp="1" noChangeArrowheads="1"/>
          </p:cNvSpPr>
          <p:nvPr>
            <p:ph type="sldNum" sz="quarter"/>
          </p:nvPr>
        </p:nvSpPr>
        <p:spPr>
          <a:noFill/>
        </p:spPr>
        <p:txBody>
          <a:bodyPr/>
          <a:lstStyle/>
          <a:p>
            <a:fld id="{B7E4EEE7-18D4-4441-832C-33FF67A8FF9E}" type="slidenum">
              <a:rPr lang="en-US"/>
              <a:pPr/>
              <a:t>3</a:t>
            </a:fld>
            <a:endParaRPr lang="en-US"/>
          </a:p>
        </p:txBody>
      </p:sp>
      <p:sp>
        <p:nvSpPr>
          <p:cNvPr id="455683" name="Rectangle 1"/>
          <p:cNvSpPr>
            <a:spLocks noChangeArrowheads="1" noTextEdit="1"/>
          </p:cNvSpPr>
          <p:nvPr>
            <p:ph type="sldImg"/>
          </p:nvPr>
        </p:nvSpPr>
        <p:spPr>
          <a:xfrm>
            <a:off x="1211637" y="694171"/>
            <a:ext cx="4422121" cy="3416011"/>
          </a:xfrm>
          <a:solidFill>
            <a:srgbClr val="FFFFFF"/>
          </a:solidFill>
          <a:ln>
            <a:solidFill>
              <a:srgbClr val="000000"/>
            </a:solidFill>
            <a:miter lim="800000"/>
          </a:ln>
        </p:spPr>
      </p:sp>
      <p:sp>
        <p:nvSpPr>
          <p:cNvPr id="455684" name="Rectangle 2"/>
          <p:cNvSpPr>
            <a:spLocks noChangeArrowheads="1"/>
          </p:cNvSpPr>
          <p:nvPr>
            <p:ph type="body" idx="1"/>
          </p:nvPr>
        </p:nvSpPr>
        <p:spPr>
          <a:xfrm>
            <a:off x="686360" y="4342535"/>
            <a:ext cx="5474074" cy="4101523"/>
          </a:xfrm>
          <a:noFill/>
          <a:ln/>
        </p:spPr>
        <p:txBody>
          <a:bodyPr wrap="none" anchor="ctr"/>
          <a:lstStyle/>
          <a:p>
            <a:endParaRPr lang="tr-TR"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7730" name="Rectangle 15"/>
          <p:cNvSpPr>
            <a:spLocks noGrp="1" noChangeArrowheads="1"/>
          </p:cNvSpPr>
          <p:nvPr>
            <p:ph type="sldNum" sz="quarter"/>
          </p:nvPr>
        </p:nvSpPr>
        <p:spPr>
          <a:noFill/>
        </p:spPr>
        <p:txBody>
          <a:bodyPr/>
          <a:lstStyle/>
          <a:p>
            <a:fld id="{025C8CF0-F031-4C70-B543-BE60749A43D2}" type="slidenum">
              <a:rPr lang="en-US"/>
              <a:pPr/>
              <a:t>4</a:t>
            </a:fld>
            <a:endParaRPr lang="en-US"/>
          </a:p>
        </p:txBody>
      </p:sp>
      <p:sp>
        <p:nvSpPr>
          <p:cNvPr id="457731" name="Rectangle 1"/>
          <p:cNvSpPr>
            <a:spLocks noChangeArrowheads="1" noTextEdit="1"/>
          </p:cNvSpPr>
          <p:nvPr>
            <p:ph type="sldImg"/>
          </p:nvPr>
        </p:nvSpPr>
        <p:spPr>
          <a:xfrm>
            <a:off x="1211637" y="694171"/>
            <a:ext cx="4422121" cy="3416011"/>
          </a:xfrm>
          <a:solidFill>
            <a:srgbClr val="FFFFFF"/>
          </a:solidFill>
          <a:ln>
            <a:solidFill>
              <a:srgbClr val="000000"/>
            </a:solidFill>
            <a:miter lim="800000"/>
          </a:ln>
        </p:spPr>
      </p:sp>
      <p:sp>
        <p:nvSpPr>
          <p:cNvPr id="457732" name="Rectangle 2"/>
          <p:cNvSpPr>
            <a:spLocks noChangeArrowheads="1"/>
          </p:cNvSpPr>
          <p:nvPr>
            <p:ph type="body" idx="1"/>
          </p:nvPr>
        </p:nvSpPr>
        <p:spPr>
          <a:xfrm>
            <a:off x="686360" y="4342535"/>
            <a:ext cx="5474074" cy="4101523"/>
          </a:xfrm>
          <a:noFill/>
          <a:ln/>
        </p:spPr>
        <p:txBody>
          <a:bodyPr wrap="none" anchor="ctr"/>
          <a:lstStyle/>
          <a:p>
            <a:endParaRPr lang="tr-TR"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9778" name="Rectangle 15"/>
          <p:cNvSpPr>
            <a:spLocks noGrp="1" noChangeArrowheads="1"/>
          </p:cNvSpPr>
          <p:nvPr>
            <p:ph type="sldNum" sz="quarter"/>
          </p:nvPr>
        </p:nvSpPr>
        <p:spPr>
          <a:noFill/>
        </p:spPr>
        <p:txBody>
          <a:bodyPr/>
          <a:lstStyle/>
          <a:p>
            <a:fld id="{B6D50045-C4F4-4E1E-B227-931AC08D94EB}" type="slidenum">
              <a:rPr lang="en-US"/>
              <a:pPr/>
              <a:t>5</a:t>
            </a:fld>
            <a:endParaRPr lang="en-US"/>
          </a:p>
        </p:txBody>
      </p:sp>
      <p:sp>
        <p:nvSpPr>
          <p:cNvPr id="459779" name="Rectangle 1"/>
          <p:cNvSpPr>
            <a:spLocks noChangeArrowheads="1" noTextEdit="1"/>
          </p:cNvSpPr>
          <p:nvPr>
            <p:ph type="sldImg"/>
          </p:nvPr>
        </p:nvSpPr>
        <p:spPr>
          <a:xfrm>
            <a:off x="1211637" y="694171"/>
            <a:ext cx="4422121" cy="3416011"/>
          </a:xfrm>
          <a:solidFill>
            <a:srgbClr val="FFFFFF"/>
          </a:solidFill>
          <a:ln>
            <a:solidFill>
              <a:srgbClr val="000000"/>
            </a:solidFill>
            <a:miter lim="800000"/>
          </a:ln>
        </p:spPr>
      </p:sp>
      <p:sp>
        <p:nvSpPr>
          <p:cNvPr id="459780" name="Rectangle 2"/>
          <p:cNvSpPr>
            <a:spLocks noChangeArrowheads="1"/>
          </p:cNvSpPr>
          <p:nvPr>
            <p:ph type="body" idx="1"/>
          </p:nvPr>
        </p:nvSpPr>
        <p:spPr>
          <a:xfrm>
            <a:off x="686360" y="4342535"/>
            <a:ext cx="5474074" cy="4101523"/>
          </a:xfrm>
          <a:noFill/>
          <a:ln/>
        </p:spPr>
        <p:txBody>
          <a:bodyPr wrap="none" anchor="ctr"/>
          <a:lstStyle/>
          <a:p>
            <a:endParaRPr lang="tr-TR"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1826" name="Rectangle 15"/>
          <p:cNvSpPr>
            <a:spLocks noGrp="1" noChangeArrowheads="1"/>
          </p:cNvSpPr>
          <p:nvPr>
            <p:ph type="sldNum" sz="quarter"/>
          </p:nvPr>
        </p:nvSpPr>
        <p:spPr>
          <a:noFill/>
        </p:spPr>
        <p:txBody>
          <a:bodyPr/>
          <a:lstStyle/>
          <a:p>
            <a:fld id="{3DA1034C-5B33-4ADB-A49D-AA5A7C90F73B}" type="slidenum">
              <a:rPr lang="en-US"/>
              <a:pPr/>
              <a:t>6</a:t>
            </a:fld>
            <a:endParaRPr lang="en-US"/>
          </a:p>
        </p:txBody>
      </p:sp>
      <p:sp>
        <p:nvSpPr>
          <p:cNvPr id="461827" name="Rectangle 1"/>
          <p:cNvSpPr>
            <a:spLocks noChangeArrowheads="1" noTextEdit="1"/>
          </p:cNvSpPr>
          <p:nvPr>
            <p:ph type="sldImg"/>
          </p:nvPr>
        </p:nvSpPr>
        <p:spPr>
          <a:xfrm>
            <a:off x="1211637" y="694171"/>
            <a:ext cx="4422121" cy="3416011"/>
          </a:xfrm>
          <a:solidFill>
            <a:srgbClr val="FFFFFF"/>
          </a:solidFill>
          <a:ln>
            <a:solidFill>
              <a:srgbClr val="000000"/>
            </a:solidFill>
            <a:miter lim="800000"/>
          </a:ln>
        </p:spPr>
      </p:sp>
      <p:sp>
        <p:nvSpPr>
          <p:cNvPr id="461828" name="Rectangle 2"/>
          <p:cNvSpPr>
            <a:spLocks noChangeArrowheads="1"/>
          </p:cNvSpPr>
          <p:nvPr>
            <p:ph type="body" idx="1"/>
          </p:nvPr>
        </p:nvSpPr>
        <p:spPr>
          <a:xfrm>
            <a:off x="686360" y="4342535"/>
            <a:ext cx="5474074" cy="4101523"/>
          </a:xfrm>
          <a:noFill/>
          <a:ln/>
        </p:spPr>
        <p:txBody>
          <a:bodyPr wrap="none" anchor="ctr"/>
          <a:lstStyle/>
          <a:p>
            <a:endParaRPr lang="tr-TR"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3874" name="Rectangle 15"/>
          <p:cNvSpPr>
            <a:spLocks noGrp="1" noChangeArrowheads="1"/>
          </p:cNvSpPr>
          <p:nvPr>
            <p:ph type="sldNum" sz="quarter"/>
          </p:nvPr>
        </p:nvSpPr>
        <p:spPr>
          <a:noFill/>
        </p:spPr>
        <p:txBody>
          <a:bodyPr/>
          <a:lstStyle/>
          <a:p>
            <a:fld id="{CAF153D8-A84D-4542-A112-404F2E43F0FE}" type="slidenum">
              <a:rPr lang="en-US"/>
              <a:pPr/>
              <a:t>7</a:t>
            </a:fld>
            <a:endParaRPr lang="en-US"/>
          </a:p>
        </p:txBody>
      </p:sp>
      <p:sp>
        <p:nvSpPr>
          <p:cNvPr id="463875" name="Rectangle 1"/>
          <p:cNvSpPr>
            <a:spLocks noChangeArrowheads="1" noTextEdit="1"/>
          </p:cNvSpPr>
          <p:nvPr>
            <p:ph type="sldImg"/>
          </p:nvPr>
        </p:nvSpPr>
        <p:spPr>
          <a:xfrm>
            <a:off x="1211637" y="694171"/>
            <a:ext cx="4422121" cy="3416011"/>
          </a:xfrm>
          <a:solidFill>
            <a:srgbClr val="FFFFFF"/>
          </a:solidFill>
          <a:ln>
            <a:solidFill>
              <a:srgbClr val="000000"/>
            </a:solidFill>
            <a:miter lim="800000"/>
          </a:ln>
        </p:spPr>
      </p:sp>
      <p:sp>
        <p:nvSpPr>
          <p:cNvPr id="463876" name="Rectangle 2"/>
          <p:cNvSpPr>
            <a:spLocks noChangeArrowheads="1"/>
          </p:cNvSpPr>
          <p:nvPr>
            <p:ph type="body" idx="1"/>
          </p:nvPr>
        </p:nvSpPr>
        <p:spPr>
          <a:xfrm>
            <a:off x="686360" y="4342535"/>
            <a:ext cx="5474074" cy="4101523"/>
          </a:xfrm>
          <a:noFill/>
          <a:ln/>
        </p:spPr>
        <p:txBody>
          <a:bodyPr wrap="none" anchor="ctr"/>
          <a:lstStyle/>
          <a:p>
            <a:endParaRPr lang="tr-TR"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5922" name="Rectangle 15"/>
          <p:cNvSpPr>
            <a:spLocks noGrp="1" noChangeArrowheads="1"/>
          </p:cNvSpPr>
          <p:nvPr>
            <p:ph type="sldNum" sz="quarter"/>
          </p:nvPr>
        </p:nvSpPr>
        <p:spPr>
          <a:noFill/>
        </p:spPr>
        <p:txBody>
          <a:bodyPr/>
          <a:lstStyle/>
          <a:p>
            <a:fld id="{C9C499D5-BBB9-41CB-ACD0-1C96B627C5CA}" type="slidenum">
              <a:rPr lang="en-US"/>
              <a:pPr/>
              <a:t>8</a:t>
            </a:fld>
            <a:endParaRPr lang="en-US"/>
          </a:p>
        </p:txBody>
      </p:sp>
      <p:sp>
        <p:nvSpPr>
          <p:cNvPr id="465923" name="Rectangle 1"/>
          <p:cNvSpPr>
            <a:spLocks noChangeArrowheads="1" noTextEdit="1"/>
          </p:cNvSpPr>
          <p:nvPr>
            <p:ph type="sldImg"/>
          </p:nvPr>
        </p:nvSpPr>
        <p:spPr>
          <a:xfrm>
            <a:off x="1211637" y="694171"/>
            <a:ext cx="4422121" cy="3416011"/>
          </a:xfrm>
          <a:solidFill>
            <a:srgbClr val="FFFFFF"/>
          </a:solidFill>
          <a:ln>
            <a:solidFill>
              <a:srgbClr val="000000"/>
            </a:solidFill>
            <a:miter lim="800000"/>
          </a:ln>
        </p:spPr>
      </p:sp>
      <p:sp>
        <p:nvSpPr>
          <p:cNvPr id="465924" name="Rectangle 2"/>
          <p:cNvSpPr>
            <a:spLocks noChangeArrowheads="1"/>
          </p:cNvSpPr>
          <p:nvPr>
            <p:ph type="body" idx="1"/>
          </p:nvPr>
        </p:nvSpPr>
        <p:spPr>
          <a:xfrm>
            <a:off x="686360" y="4342535"/>
            <a:ext cx="5474074" cy="4101523"/>
          </a:xfrm>
          <a:noFill/>
          <a:ln/>
        </p:spPr>
        <p:txBody>
          <a:bodyPr wrap="none" anchor="ctr"/>
          <a:lstStyle/>
          <a:p>
            <a:endParaRPr lang="tr-TR"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7970" name="Rectangle 15"/>
          <p:cNvSpPr>
            <a:spLocks noGrp="1" noChangeArrowheads="1"/>
          </p:cNvSpPr>
          <p:nvPr>
            <p:ph type="sldNum" sz="quarter"/>
          </p:nvPr>
        </p:nvSpPr>
        <p:spPr>
          <a:noFill/>
        </p:spPr>
        <p:txBody>
          <a:bodyPr/>
          <a:lstStyle/>
          <a:p>
            <a:fld id="{DA42A56C-6C67-443C-A73D-A289BDE7E3C2}" type="slidenum">
              <a:rPr lang="en-US"/>
              <a:pPr/>
              <a:t>9</a:t>
            </a:fld>
            <a:endParaRPr lang="en-US"/>
          </a:p>
        </p:txBody>
      </p:sp>
      <p:sp>
        <p:nvSpPr>
          <p:cNvPr id="467971" name="Rectangle 1"/>
          <p:cNvSpPr>
            <a:spLocks noChangeArrowheads="1" noTextEdit="1"/>
          </p:cNvSpPr>
          <p:nvPr>
            <p:ph type="sldImg"/>
          </p:nvPr>
        </p:nvSpPr>
        <p:spPr>
          <a:xfrm>
            <a:off x="1211637" y="694171"/>
            <a:ext cx="4422121" cy="3416011"/>
          </a:xfrm>
          <a:solidFill>
            <a:srgbClr val="FFFFFF"/>
          </a:solidFill>
          <a:ln>
            <a:solidFill>
              <a:srgbClr val="000000"/>
            </a:solidFill>
            <a:miter lim="800000"/>
          </a:ln>
        </p:spPr>
      </p:sp>
      <p:sp>
        <p:nvSpPr>
          <p:cNvPr id="467972" name="Rectangle 2"/>
          <p:cNvSpPr>
            <a:spLocks noChangeArrowheads="1"/>
          </p:cNvSpPr>
          <p:nvPr>
            <p:ph type="body" idx="1"/>
          </p:nvPr>
        </p:nvSpPr>
        <p:spPr>
          <a:xfrm>
            <a:off x="686360" y="4342535"/>
            <a:ext cx="5474074" cy="4101523"/>
          </a:xfrm>
          <a:noFill/>
          <a:ln/>
        </p:spPr>
        <p:txBody>
          <a:bodyPr wrap="none" anchor="ctr"/>
          <a:lstStyle/>
          <a:p>
            <a:endParaRPr lang="tr-TR"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fr-F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fr-FR"/>
          </a:p>
        </p:txBody>
      </p:sp>
      <p:sp>
        <p:nvSpPr>
          <p:cNvPr id="4" name="3 Veri Yer Tutucusu"/>
          <p:cNvSpPr>
            <a:spLocks noGrp="1"/>
          </p:cNvSpPr>
          <p:nvPr>
            <p:ph type="dt" sz="half" idx="10"/>
          </p:nvPr>
        </p:nvSpPr>
        <p:spPr/>
        <p:txBody>
          <a:bodyPr/>
          <a:lstStyle/>
          <a:p>
            <a:fld id="{6C2147F9-BB3C-4508-A466-B52D0D17DC79}" type="datetimeFigureOut">
              <a:rPr lang="fr-FR" smtClean="0"/>
              <a:t>12/09/2018</a:t>
            </a:fld>
            <a:endParaRPr lang="fr-FR"/>
          </a:p>
        </p:txBody>
      </p:sp>
      <p:sp>
        <p:nvSpPr>
          <p:cNvPr id="5" name="4 Altbilgi Yer Tutucusu"/>
          <p:cNvSpPr>
            <a:spLocks noGrp="1"/>
          </p:cNvSpPr>
          <p:nvPr>
            <p:ph type="ftr" sz="quarter" idx="11"/>
          </p:nvPr>
        </p:nvSpPr>
        <p:spPr/>
        <p:txBody>
          <a:bodyPr/>
          <a:lstStyle/>
          <a:p>
            <a:endParaRPr lang="fr-FR"/>
          </a:p>
        </p:txBody>
      </p:sp>
      <p:sp>
        <p:nvSpPr>
          <p:cNvPr id="6" name="5 Slayt Numarası Yer Tutucusu"/>
          <p:cNvSpPr>
            <a:spLocks noGrp="1"/>
          </p:cNvSpPr>
          <p:nvPr>
            <p:ph type="sldNum" sz="quarter" idx="12"/>
          </p:nvPr>
        </p:nvSpPr>
        <p:spPr/>
        <p:txBody>
          <a:bodyPr/>
          <a:lstStyle/>
          <a:p>
            <a:fld id="{E72DAA42-1BCE-4355-A80B-9EA0BEA27D4D}"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fr-F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3 Veri Yer Tutucusu"/>
          <p:cNvSpPr>
            <a:spLocks noGrp="1"/>
          </p:cNvSpPr>
          <p:nvPr>
            <p:ph type="dt" sz="half" idx="10"/>
          </p:nvPr>
        </p:nvSpPr>
        <p:spPr/>
        <p:txBody>
          <a:bodyPr/>
          <a:lstStyle/>
          <a:p>
            <a:fld id="{6C2147F9-BB3C-4508-A466-B52D0D17DC79}" type="datetimeFigureOut">
              <a:rPr lang="fr-FR" smtClean="0"/>
              <a:t>12/09/2018</a:t>
            </a:fld>
            <a:endParaRPr lang="fr-FR"/>
          </a:p>
        </p:txBody>
      </p:sp>
      <p:sp>
        <p:nvSpPr>
          <p:cNvPr id="5" name="4 Altbilgi Yer Tutucusu"/>
          <p:cNvSpPr>
            <a:spLocks noGrp="1"/>
          </p:cNvSpPr>
          <p:nvPr>
            <p:ph type="ftr" sz="quarter" idx="11"/>
          </p:nvPr>
        </p:nvSpPr>
        <p:spPr/>
        <p:txBody>
          <a:bodyPr/>
          <a:lstStyle/>
          <a:p>
            <a:endParaRPr lang="fr-FR"/>
          </a:p>
        </p:txBody>
      </p:sp>
      <p:sp>
        <p:nvSpPr>
          <p:cNvPr id="6" name="5 Slayt Numarası Yer Tutucusu"/>
          <p:cNvSpPr>
            <a:spLocks noGrp="1"/>
          </p:cNvSpPr>
          <p:nvPr>
            <p:ph type="sldNum" sz="quarter" idx="12"/>
          </p:nvPr>
        </p:nvSpPr>
        <p:spPr/>
        <p:txBody>
          <a:bodyPr/>
          <a:lstStyle/>
          <a:p>
            <a:fld id="{E72DAA42-1BCE-4355-A80B-9EA0BEA27D4D}"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fr-F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3 Veri Yer Tutucusu"/>
          <p:cNvSpPr>
            <a:spLocks noGrp="1"/>
          </p:cNvSpPr>
          <p:nvPr>
            <p:ph type="dt" sz="half" idx="10"/>
          </p:nvPr>
        </p:nvSpPr>
        <p:spPr/>
        <p:txBody>
          <a:bodyPr/>
          <a:lstStyle/>
          <a:p>
            <a:fld id="{6C2147F9-BB3C-4508-A466-B52D0D17DC79}" type="datetimeFigureOut">
              <a:rPr lang="fr-FR" smtClean="0"/>
              <a:t>12/09/2018</a:t>
            </a:fld>
            <a:endParaRPr lang="fr-FR"/>
          </a:p>
        </p:txBody>
      </p:sp>
      <p:sp>
        <p:nvSpPr>
          <p:cNvPr id="5" name="4 Altbilgi Yer Tutucusu"/>
          <p:cNvSpPr>
            <a:spLocks noGrp="1"/>
          </p:cNvSpPr>
          <p:nvPr>
            <p:ph type="ftr" sz="quarter" idx="11"/>
          </p:nvPr>
        </p:nvSpPr>
        <p:spPr/>
        <p:txBody>
          <a:bodyPr/>
          <a:lstStyle/>
          <a:p>
            <a:endParaRPr lang="fr-FR"/>
          </a:p>
        </p:txBody>
      </p:sp>
      <p:sp>
        <p:nvSpPr>
          <p:cNvPr id="6" name="5 Slayt Numarası Yer Tutucusu"/>
          <p:cNvSpPr>
            <a:spLocks noGrp="1"/>
          </p:cNvSpPr>
          <p:nvPr>
            <p:ph type="sldNum" sz="quarter" idx="12"/>
          </p:nvPr>
        </p:nvSpPr>
        <p:spPr/>
        <p:txBody>
          <a:bodyPr/>
          <a:lstStyle/>
          <a:p>
            <a:fld id="{E72DAA42-1BCE-4355-A80B-9EA0BEA27D4D}" type="slidenum">
              <a:rPr lang="fr-FR" smtClean="0"/>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6480" y="273629"/>
            <a:ext cx="8213760" cy="1130519"/>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6480" y="1604329"/>
            <a:ext cx="4037760" cy="451199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2480" y="1604329"/>
            <a:ext cx="4037760" cy="451199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3"/>
          <p:cNvSpPr>
            <a:spLocks noGrp="1" noChangeArrowheads="1"/>
          </p:cNvSpPr>
          <p:nvPr>
            <p:ph type="dt" idx="10"/>
          </p:nvPr>
        </p:nvSpPr>
        <p:spPr/>
        <p:txBody>
          <a:bodyPr/>
          <a:lstStyle>
            <a:lvl1pPr>
              <a:defRPr/>
            </a:lvl1pPr>
          </a:lstStyle>
          <a:p>
            <a:pPr>
              <a:defRPr/>
            </a:pPr>
            <a:endParaRPr lang="en-US"/>
          </a:p>
        </p:txBody>
      </p:sp>
      <p:sp>
        <p:nvSpPr>
          <p:cNvPr id="6" name="Rectangle 4"/>
          <p:cNvSpPr>
            <a:spLocks noGrp="1" noChangeArrowheads="1"/>
          </p:cNvSpPr>
          <p:nvPr>
            <p:ph type="ftr" idx="11"/>
          </p:nvPr>
        </p:nvSpPr>
        <p:spPr/>
        <p:txBody>
          <a:bodyPr/>
          <a:lstStyle>
            <a:lvl1pPr>
              <a:defRPr/>
            </a:lvl1pPr>
          </a:lstStyle>
          <a:p>
            <a:pPr>
              <a:defRPr/>
            </a:pPr>
            <a:endParaRPr lang="en-US"/>
          </a:p>
        </p:txBody>
      </p:sp>
      <p:sp>
        <p:nvSpPr>
          <p:cNvPr id="7" name="Rectangle 5"/>
          <p:cNvSpPr>
            <a:spLocks noGrp="1" noChangeArrowheads="1"/>
          </p:cNvSpPr>
          <p:nvPr>
            <p:ph type="sldNum" idx="12"/>
          </p:nvPr>
        </p:nvSpPr>
        <p:spPr/>
        <p:txBody>
          <a:bodyPr/>
          <a:lstStyle>
            <a:lvl1pPr>
              <a:defRPr/>
            </a:lvl1pPr>
          </a:lstStyle>
          <a:p>
            <a:fld id="{EC62F76D-A9B4-484C-A7E8-E5317032160D}" type="slidenum">
              <a:rPr lang="en-US"/>
              <a:pPr/>
              <a:t>‹#›</a:t>
            </a:fld>
            <a:endParaRPr lang="en-US"/>
          </a:p>
        </p:txBody>
      </p:sp>
    </p:spTree>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fr-F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3 Veri Yer Tutucusu"/>
          <p:cNvSpPr>
            <a:spLocks noGrp="1"/>
          </p:cNvSpPr>
          <p:nvPr>
            <p:ph type="dt" sz="half" idx="10"/>
          </p:nvPr>
        </p:nvSpPr>
        <p:spPr/>
        <p:txBody>
          <a:bodyPr/>
          <a:lstStyle/>
          <a:p>
            <a:fld id="{6C2147F9-BB3C-4508-A466-B52D0D17DC79}" type="datetimeFigureOut">
              <a:rPr lang="fr-FR" smtClean="0"/>
              <a:t>12/09/2018</a:t>
            </a:fld>
            <a:endParaRPr lang="fr-FR"/>
          </a:p>
        </p:txBody>
      </p:sp>
      <p:sp>
        <p:nvSpPr>
          <p:cNvPr id="5" name="4 Altbilgi Yer Tutucusu"/>
          <p:cNvSpPr>
            <a:spLocks noGrp="1"/>
          </p:cNvSpPr>
          <p:nvPr>
            <p:ph type="ftr" sz="quarter" idx="11"/>
          </p:nvPr>
        </p:nvSpPr>
        <p:spPr/>
        <p:txBody>
          <a:bodyPr/>
          <a:lstStyle/>
          <a:p>
            <a:endParaRPr lang="fr-FR"/>
          </a:p>
        </p:txBody>
      </p:sp>
      <p:sp>
        <p:nvSpPr>
          <p:cNvPr id="6" name="5 Slayt Numarası Yer Tutucusu"/>
          <p:cNvSpPr>
            <a:spLocks noGrp="1"/>
          </p:cNvSpPr>
          <p:nvPr>
            <p:ph type="sldNum" sz="quarter" idx="12"/>
          </p:nvPr>
        </p:nvSpPr>
        <p:spPr/>
        <p:txBody>
          <a:bodyPr/>
          <a:lstStyle/>
          <a:p>
            <a:fld id="{E72DAA42-1BCE-4355-A80B-9EA0BEA27D4D}"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fr-F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6C2147F9-BB3C-4508-A466-B52D0D17DC79}" type="datetimeFigureOut">
              <a:rPr lang="fr-FR" smtClean="0"/>
              <a:t>12/09/2018</a:t>
            </a:fld>
            <a:endParaRPr lang="fr-FR"/>
          </a:p>
        </p:txBody>
      </p:sp>
      <p:sp>
        <p:nvSpPr>
          <p:cNvPr id="5" name="4 Altbilgi Yer Tutucusu"/>
          <p:cNvSpPr>
            <a:spLocks noGrp="1"/>
          </p:cNvSpPr>
          <p:nvPr>
            <p:ph type="ftr" sz="quarter" idx="11"/>
          </p:nvPr>
        </p:nvSpPr>
        <p:spPr/>
        <p:txBody>
          <a:bodyPr/>
          <a:lstStyle/>
          <a:p>
            <a:endParaRPr lang="fr-FR"/>
          </a:p>
        </p:txBody>
      </p:sp>
      <p:sp>
        <p:nvSpPr>
          <p:cNvPr id="6" name="5 Slayt Numarası Yer Tutucusu"/>
          <p:cNvSpPr>
            <a:spLocks noGrp="1"/>
          </p:cNvSpPr>
          <p:nvPr>
            <p:ph type="sldNum" sz="quarter" idx="12"/>
          </p:nvPr>
        </p:nvSpPr>
        <p:spPr/>
        <p:txBody>
          <a:bodyPr/>
          <a:lstStyle/>
          <a:p>
            <a:fld id="{E72DAA42-1BCE-4355-A80B-9EA0BEA27D4D}"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fr-F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5" name="4 Veri Yer Tutucusu"/>
          <p:cNvSpPr>
            <a:spLocks noGrp="1"/>
          </p:cNvSpPr>
          <p:nvPr>
            <p:ph type="dt" sz="half" idx="10"/>
          </p:nvPr>
        </p:nvSpPr>
        <p:spPr/>
        <p:txBody>
          <a:bodyPr/>
          <a:lstStyle/>
          <a:p>
            <a:fld id="{6C2147F9-BB3C-4508-A466-B52D0D17DC79}" type="datetimeFigureOut">
              <a:rPr lang="fr-FR" smtClean="0"/>
              <a:t>12/09/2018</a:t>
            </a:fld>
            <a:endParaRPr lang="fr-FR"/>
          </a:p>
        </p:txBody>
      </p:sp>
      <p:sp>
        <p:nvSpPr>
          <p:cNvPr id="6" name="5 Altbilgi Yer Tutucusu"/>
          <p:cNvSpPr>
            <a:spLocks noGrp="1"/>
          </p:cNvSpPr>
          <p:nvPr>
            <p:ph type="ftr" sz="quarter" idx="11"/>
          </p:nvPr>
        </p:nvSpPr>
        <p:spPr/>
        <p:txBody>
          <a:bodyPr/>
          <a:lstStyle/>
          <a:p>
            <a:endParaRPr lang="fr-FR"/>
          </a:p>
        </p:txBody>
      </p:sp>
      <p:sp>
        <p:nvSpPr>
          <p:cNvPr id="7" name="6 Slayt Numarası Yer Tutucusu"/>
          <p:cNvSpPr>
            <a:spLocks noGrp="1"/>
          </p:cNvSpPr>
          <p:nvPr>
            <p:ph type="sldNum" sz="quarter" idx="12"/>
          </p:nvPr>
        </p:nvSpPr>
        <p:spPr/>
        <p:txBody>
          <a:bodyPr/>
          <a:lstStyle/>
          <a:p>
            <a:fld id="{E72DAA42-1BCE-4355-A80B-9EA0BEA27D4D}"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fr-F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7" name="6 Veri Yer Tutucusu"/>
          <p:cNvSpPr>
            <a:spLocks noGrp="1"/>
          </p:cNvSpPr>
          <p:nvPr>
            <p:ph type="dt" sz="half" idx="10"/>
          </p:nvPr>
        </p:nvSpPr>
        <p:spPr/>
        <p:txBody>
          <a:bodyPr/>
          <a:lstStyle/>
          <a:p>
            <a:fld id="{6C2147F9-BB3C-4508-A466-B52D0D17DC79}" type="datetimeFigureOut">
              <a:rPr lang="fr-FR" smtClean="0"/>
              <a:t>12/09/2018</a:t>
            </a:fld>
            <a:endParaRPr lang="fr-FR"/>
          </a:p>
        </p:txBody>
      </p:sp>
      <p:sp>
        <p:nvSpPr>
          <p:cNvPr id="8" name="7 Altbilgi Yer Tutucusu"/>
          <p:cNvSpPr>
            <a:spLocks noGrp="1"/>
          </p:cNvSpPr>
          <p:nvPr>
            <p:ph type="ftr" sz="quarter" idx="11"/>
          </p:nvPr>
        </p:nvSpPr>
        <p:spPr/>
        <p:txBody>
          <a:bodyPr/>
          <a:lstStyle/>
          <a:p>
            <a:endParaRPr lang="fr-FR"/>
          </a:p>
        </p:txBody>
      </p:sp>
      <p:sp>
        <p:nvSpPr>
          <p:cNvPr id="9" name="8 Slayt Numarası Yer Tutucusu"/>
          <p:cNvSpPr>
            <a:spLocks noGrp="1"/>
          </p:cNvSpPr>
          <p:nvPr>
            <p:ph type="sldNum" sz="quarter" idx="12"/>
          </p:nvPr>
        </p:nvSpPr>
        <p:spPr/>
        <p:txBody>
          <a:bodyPr/>
          <a:lstStyle/>
          <a:p>
            <a:fld id="{E72DAA42-1BCE-4355-A80B-9EA0BEA27D4D}"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fr-FR"/>
          </a:p>
        </p:txBody>
      </p:sp>
      <p:sp>
        <p:nvSpPr>
          <p:cNvPr id="3" name="2 Veri Yer Tutucusu"/>
          <p:cNvSpPr>
            <a:spLocks noGrp="1"/>
          </p:cNvSpPr>
          <p:nvPr>
            <p:ph type="dt" sz="half" idx="10"/>
          </p:nvPr>
        </p:nvSpPr>
        <p:spPr/>
        <p:txBody>
          <a:bodyPr/>
          <a:lstStyle/>
          <a:p>
            <a:fld id="{6C2147F9-BB3C-4508-A466-B52D0D17DC79}" type="datetimeFigureOut">
              <a:rPr lang="fr-FR" smtClean="0"/>
              <a:t>12/09/2018</a:t>
            </a:fld>
            <a:endParaRPr lang="fr-FR"/>
          </a:p>
        </p:txBody>
      </p:sp>
      <p:sp>
        <p:nvSpPr>
          <p:cNvPr id="4" name="3 Altbilgi Yer Tutucusu"/>
          <p:cNvSpPr>
            <a:spLocks noGrp="1"/>
          </p:cNvSpPr>
          <p:nvPr>
            <p:ph type="ftr" sz="quarter" idx="11"/>
          </p:nvPr>
        </p:nvSpPr>
        <p:spPr/>
        <p:txBody>
          <a:bodyPr/>
          <a:lstStyle/>
          <a:p>
            <a:endParaRPr lang="fr-FR"/>
          </a:p>
        </p:txBody>
      </p:sp>
      <p:sp>
        <p:nvSpPr>
          <p:cNvPr id="5" name="4 Slayt Numarası Yer Tutucusu"/>
          <p:cNvSpPr>
            <a:spLocks noGrp="1"/>
          </p:cNvSpPr>
          <p:nvPr>
            <p:ph type="sldNum" sz="quarter" idx="12"/>
          </p:nvPr>
        </p:nvSpPr>
        <p:spPr/>
        <p:txBody>
          <a:bodyPr/>
          <a:lstStyle/>
          <a:p>
            <a:fld id="{E72DAA42-1BCE-4355-A80B-9EA0BEA27D4D}"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C2147F9-BB3C-4508-A466-B52D0D17DC79}" type="datetimeFigureOut">
              <a:rPr lang="fr-FR" smtClean="0"/>
              <a:t>12/09/2018</a:t>
            </a:fld>
            <a:endParaRPr lang="fr-FR"/>
          </a:p>
        </p:txBody>
      </p:sp>
      <p:sp>
        <p:nvSpPr>
          <p:cNvPr id="3" name="2 Altbilgi Yer Tutucusu"/>
          <p:cNvSpPr>
            <a:spLocks noGrp="1"/>
          </p:cNvSpPr>
          <p:nvPr>
            <p:ph type="ftr" sz="quarter" idx="11"/>
          </p:nvPr>
        </p:nvSpPr>
        <p:spPr/>
        <p:txBody>
          <a:bodyPr/>
          <a:lstStyle/>
          <a:p>
            <a:endParaRPr lang="fr-FR"/>
          </a:p>
        </p:txBody>
      </p:sp>
      <p:sp>
        <p:nvSpPr>
          <p:cNvPr id="4" name="3 Slayt Numarası Yer Tutucusu"/>
          <p:cNvSpPr>
            <a:spLocks noGrp="1"/>
          </p:cNvSpPr>
          <p:nvPr>
            <p:ph type="sldNum" sz="quarter" idx="12"/>
          </p:nvPr>
        </p:nvSpPr>
        <p:spPr/>
        <p:txBody>
          <a:bodyPr/>
          <a:lstStyle/>
          <a:p>
            <a:fld id="{E72DAA42-1BCE-4355-A80B-9EA0BEA27D4D}"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fr-F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C2147F9-BB3C-4508-A466-B52D0D17DC79}" type="datetimeFigureOut">
              <a:rPr lang="fr-FR" smtClean="0"/>
              <a:t>12/09/2018</a:t>
            </a:fld>
            <a:endParaRPr lang="fr-FR"/>
          </a:p>
        </p:txBody>
      </p:sp>
      <p:sp>
        <p:nvSpPr>
          <p:cNvPr id="6" name="5 Altbilgi Yer Tutucusu"/>
          <p:cNvSpPr>
            <a:spLocks noGrp="1"/>
          </p:cNvSpPr>
          <p:nvPr>
            <p:ph type="ftr" sz="quarter" idx="11"/>
          </p:nvPr>
        </p:nvSpPr>
        <p:spPr/>
        <p:txBody>
          <a:bodyPr/>
          <a:lstStyle/>
          <a:p>
            <a:endParaRPr lang="fr-FR"/>
          </a:p>
        </p:txBody>
      </p:sp>
      <p:sp>
        <p:nvSpPr>
          <p:cNvPr id="7" name="6 Slayt Numarası Yer Tutucusu"/>
          <p:cNvSpPr>
            <a:spLocks noGrp="1"/>
          </p:cNvSpPr>
          <p:nvPr>
            <p:ph type="sldNum" sz="quarter" idx="12"/>
          </p:nvPr>
        </p:nvSpPr>
        <p:spPr/>
        <p:txBody>
          <a:bodyPr/>
          <a:lstStyle/>
          <a:p>
            <a:fld id="{E72DAA42-1BCE-4355-A80B-9EA0BEA27D4D}"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fr-F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C2147F9-BB3C-4508-A466-B52D0D17DC79}" type="datetimeFigureOut">
              <a:rPr lang="fr-FR" smtClean="0"/>
              <a:t>12/09/2018</a:t>
            </a:fld>
            <a:endParaRPr lang="fr-FR"/>
          </a:p>
        </p:txBody>
      </p:sp>
      <p:sp>
        <p:nvSpPr>
          <p:cNvPr id="6" name="5 Altbilgi Yer Tutucusu"/>
          <p:cNvSpPr>
            <a:spLocks noGrp="1"/>
          </p:cNvSpPr>
          <p:nvPr>
            <p:ph type="ftr" sz="quarter" idx="11"/>
          </p:nvPr>
        </p:nvSpPr>
        <p:spPr/>
        <p:txBody>
          <a:bodyPr/>
          <a:lstStyle/>
          <a:p>
            <a:endParaRPr lang="fr-FR"/>
          </a:p>
        </p:txBody>
      </p:sp>
      <p:sp>
        <p:nvSpPr>
          <p:cNvPr id="7" name="6 Slayt Numarası Yer Tutucusu"/>
          <p:cNvSpPr>
            <a:spLocks noGrp="1"/>
          </p:cNvSpPr>
          <p:nvPr>
            <p:ph type="sldNum" sz="quarter" idx="12"/>
          </p:nvPr>
        </p:nvSpPr>
        <p:spPr/>
        <p:txBody>
          <a:bodyPr/>
          <a:lstStyle/>
          <a:p>
            <a:fld id="{E72DAA42-1BCE-4355-A80B-9EA0BEA27D4D}"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fr-F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147F9-BB3C-4508-A466-B52D0D17DC79}" type="datetimeFigureOut">
              <a:rPr lang="fr-FR" smtClean="0"/>
              <a:t>12/09/2018</a:t>
            </a:fld>
            <a:endParaRPr lang="fr-F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DAA42-1BCE-4355-A80B-9EA0BEA27D4D}"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Rectangle 1"/>
          <p:cNvSpPr>
            <a:spLocks noGrp="1" noChangeArrowheads="1"/>
          </p:cNvSpPr>
          <p:nvPr>
            <p:ph type="title"/>
          </p:nvPr>
        </p:nvSpPr>
        <p:spPr>
          <a:xfrm>
            <a:off x="456481" y="313953"/>
            <a:ext cx="8215200" cy="1131959"/>
          </a:xfrm>
        </p:spPr>
        <p:txBody>
          <a:bodyPr/>
          <a:lstStyle/>
          <a:p>
            <a:pPr eaLnBrk="1" hangingPunct="1"/>
            <a:endParaRPr lang="tr-TR" smtClean="0">
              <a:latin typeface="Arial" pitchFamily="34" charset="0"/>
              <a:ea typeface="ＭＳ Ｐゴシック" pitchFamily="34" charset="-128"/>
            </a:endParaRPr>
          </a:p>
        </p:txBody>
      </p:sp>
      <p:sp>
        <p:nvSpPr>
          <p:cNvPr id="450562" name="Rectangle 2"/>
          <p:cNvSpPr>
            <a:spLocks noGrp="1" noChangeArrowheads="1"/>
          </p:cNvSpPr>
          <p:nvPr>
            <p:ph type="body" sz="half" idx="1"/>
          </p:nvPr>
        </p:nvSpPr>
        <p:spPr>
          <a:xfrm>
            <a:off x="456480" y="1604329"/>
            <a:ext cx="4037760" cy="4513434"/>
          </a:xfrm>
        </p:spPr>
        <p:txBody>
          <a:bodyPr/>
          <a:lstStyle/>
          <a:p>
            <a:pPr>
              <a:spcBef>
                <a:spcPts val="726"/>
              </a:spcBef>
            </a:pPr>
            <a:r>
              <a:rPr lang="tr-TR" dirty="0" smtClean="0">
                <a:latin typeface="Times New Roman" pitchFamily="18" charset="0"/>
                <a:ea typeface="ＭＳ Ｐゴシック" pitchFamily="34" charset="-128"/>
              </a:rPr>
              <a:t>Emile Zola 1840-1902</a:t>
            </a:r>
          </a:p>
        </p:txBody>
      </p:sp>
      <p:pic>
        <p:nvPicPr>
          <p:cNvPr id="450563" name="Picture 3"/>
          <p:cNvPicPr>
            <a:picLocks noChangeAspect="1" noChangeArrowheads="1"/>
          </p:cNvPicPr>
          <p:nvPr/>
        </p:nvPicPr>
        <p:blipFill>
          <a:blip r:embed="rId3" cstate="print"/>
          <a:srcRect/>
          <a:stretch>
            <a:fillRect/>
          </a:stretch>
        </p:blipFill>
        <p:spPr bwMode="auto">
          <a:xfrm>
            <a:off x="5235840" y="2085339"/>
            <a:ext cx="2831040" cy="3549973"/>
          </a:xfrm>
          <a:prstGeom prst="rect">
            <a:avLst/>
          </a:prstGeom>
          <a:noFill/>
          <a:ln w="9525">
            <a:noFill/>
            <a:round/>
            <a:headEnd/>
            <a:tailEnd/>
          </a:ln>
        </p:spPr>
      </p:pic>
    </p:spTree>
  </p:cSld>
  <p:clrMapOvr>
    <a:masterClrMapping/>
  </p:clrMapOvr>
  <p:transition spd="slow">
    <p:push dir="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Rectangle 1"/>
          <p:cNvSpPr>
            <a:spLocks noGrp="1" noChangeArrowheads="1"/>
          </p:cNvSpPr>
          <p:nvPr>
            <p:ph type="title"/>
          </p:nvPr>
        </p:nvSpPr>
        <p:spPr>
          <a:xfrm>
            <a:off x="456481" y="313953"/>
            <a:ext cx="8215200" cy="1131959"/>
          </a:xfrm>
        </p:spPr>
        <p:txBody>
          <a:bodyPr/>
          <a:lstStyle/>
          <a:p>
            <a:pPr eaLnBrk="1" hangingPunct="1"/>
            <a:endParaRPr lang="tr-TR" smtClean="0">
              <a:latin typeface="Arial" pitchFamily="34" charset="0"/>
              <a:ea typeface="ＭＳ Ｐゴシック" pitchFamily="34" charset="-128"/>
            </a:endParaRPr>
          </a:p>
        </p:txBody>
      </p:sp>
      <p:sp>
        <p:nvSpPr>
          <p:cNvPr id="468994" name="Rectangle 2"/>
          <p:cNvSpPr>
            <a:spLocks noGrp="1" noChangeArrowheads="1"/>
          </p:cNvSpPr>
          <p:nvPr>
            <p:ph type="body" sz="half" idx="1"/>
          </p:nvPr>
        </p:nvSpPr>
        <p:spPr>
          <a:xfrm>
            <a:off x="456480" y="1604329"/>
            <a:ext cx="4037760" cy="4514874"/>
          </a:xfrm>
        </p:spPr>
        <p:txBody>
          <a:bodyPr tIns="0"/>
          <a:lstStyle/>
          <a:p>
            <a:pPr eaLnBrk="1" hangingPunct="1">
              <a:buFont typeface="Times New Roman" pitchFamily="18" charset="0"/>
              <a:buNone/>
            </a:pPr>
            <a:endParaRPr lang="tr-TR" smtClean="0">
              <a:latin typeface="Arial" pitchFamily="34" charset="0"/>
              <a:ea typeface="ＭＳ Ｐゴシック" pitchFamily="34" charset="-128"/>
            </a:endParaRPr>
          </a:p>
        </p:txBody>
      </p:sp>
      <p:pic>
        <p:nvPicPr>
          <p:cNvPr id="468995" name="Picture 3"/>
          <p:cNvPicPr>
            <a:picLocks noChangeAspect="1" noChangeArrowheads="1"/>
          </p:cNvPicPr>
          <p:nvPr/>
        </p:nvPicPr>
        <p:blipFill>
          <a:blip r:embed="rId3" cstate="print"/>
          <a:srcRect/>
          <a:stretch>
            <a:fillRect/>
          </a:stretch>
        </p:blipFill>
        <p:spPr bwMode="auto">
          <a:xfrm>
            <a:off x="4507200" y="489651"/>
            <a:ext cx="3879360" cy="5944944"/>
          </a:xfrm>
          <a:prstGeom prst="rect">
            <a:avLst/>
          </a:prstGeom>
          <a:noFill/>
          <a:ln w="9525">
            <a:noFill/>
            <a:round/>
            <a:headEnd/>
            <a:tailEnd/>
          </a:ln>
        </p:spPr>
      </p:pic>
      <p:pic>
        <p:nvPicPr>
          <p:cNvPr id="468996" name="Picture 4"/>
          <p:cNvPicPr>
            <a:picLocks noChangeAspect="1" noChangeArrowheads="1"/>
          </p:cNvPicPr>
          <p:nvPr/>
        </p:nvPicPr>
        <p:blipFill>
          <a:blip r:embed="rId4" cstate="print"/>
          <a:srcRect/>
          <a:stretch>
            <a:fillRect/>
          </a:stretch>
        </p:blipFill>
        <p:spPr bwMode="auto">
          <a:xfrm>
            <a:off x="391680" y="489651"/>
            <a:ext cx="3723840" cy="5944944"/>
          </a:xfrm>
          <a:prstGeom prst="rect">
            <a:avLst/>
          </a:prstGeom>
          <a:noFill/>
          <a:ln w="9525">
            <a:noFill/>
            <a:round/>
            <a:headEnd/>
            <a:tailEnd/>
          </a:ln>
        </p:spPr>
      </p:pic>
    </p:spTree>
  </p:cSld>
  <p:clrMapOvr>
    <a:masterClrMapping/>
  </p:clrMapOvr>
  <p:transition spd="slow">
    <p:push dir="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Text Box 1"/>
          <p:cNvSpPr txBox="1">
            <a:spLocks noChangeArrowheads="1"/>
          </p:cNvSpPr>
          <p:nvPr/>
        </p:nvSpPr>
        <p:spPr bwMode="auto">
          <a:xfrm>
            <a:off x="456481" y="293791"/>
            <a:ext cx="8687520" cy="6336665"/>
          </a:xfrm>
          <a:prstGeom prst="rect">
            <a:avLst/>
          </a:prstGeom>
          <a:noFill/>
          <a:ln w="9525">
            <a:noFill/>
            <a:round/>
            <a:headEnd/>
            <a:tailEnd/>
          </a:ln>
        </p:spPr>
        <p:txBody>
          <a:bodyPr lIns="0" tIns="47677" rIns="0" bIns="0"/>
          <a:lstStyle/>
          <a:p>
            <a:pPr>
              <a:lnSpc>
                <a:spcPct val="87000"/>
              </a:lnSpc>
              <a:spcAft>
                <a:spcPts val="1293"/>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 pos="8536446" algn="l"/>
              </a:tabLst>
            </a:pPr>
            <a:r>
              <a:rPr lang="tr-TR" sz="2500" dirty="0">
                <a:solidFill>
                  <a:srgbClr val="000000"/>
                </a:solidFill>
              </a:rPr>
              <a:t>Zola, </a:t>
            </a:r>
            <a:r>
              <a:rPr lang="tr-TR" sz="2500" i="1" dirty="0" err="1">
                <a:solidFill>
                  <a:srgbClr val="000000"/>
                </a:solidFill>
              </a:rPr>
              <a:t>Nana</a:t>
            </a:r>
            <a:endParaRPr lang="tr-TR" sz="2500" i="1" dirty="0">
              <a:solidFill>
                <a:srgbClr val="000000"/>
              </a:solidFill>
            </a:endParaRPr>
          </a:p>
          <a:p>
            <a:pPr>
              <a:lnSpc>
                <a:spcPct val="87000"/>
              </a:lnSpc>
              <a:spcAft>
                <a:spcPts val="1293"/>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 pos="8536446" algn="l"/>
              </a:tabLst>
            </a:pPr>
            <a:endParaRPr lang="tr-TR" sz="2500" dirty="0">
              <a:solidFill>
                <a:srgbClr val="000000"/>
              </a:solidFill>
            </a:endParaRPr>
          </a:p>
          <a:p>
            <a:pPr>
              <a:lnSpc>
                <a:spcPct val="87000"/>
              </a:lnSpc>
              <a:spcAft>
                <a:spcPts val="1293"/>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 pos="8536446" algn="l"/>
              </a:tabLst>
            </a:pPr>
            <a:r>
              <a:rPr lang="tr-TR" sz="2500" dirty="0">
                <a:solidFill>
                  <a:srgbClr val="000000"/>
                </a:solidFill>
              </a:rPr>
              <a:t>Et </a:t>
            </a:r>
            <a:r>
              <a:rPr lang="tr-TR" sz="2500" dirty="0" err="1">
                <a:solidFill>
                  <a:srgbClr val="000000"/>
                </a:solidFill>
              </a:rPr>
              <a:t>toujours</a:t>
            </a:r>
            <a:r>
              <a:rPr lang="tr-TR" sz="2500" dirty="0">
                <a:solidFill>
                  <a:srgbClr val="000000"/>
                </a:solidFill>
              </a:rPr>
              <a:t> pas de </a:t>
            </a:r>
            <a:r>
              <a:rPr lang="tr-TR" sz="2500" dirty="0" err="1">
                <a:solidFill>
                  <a:srgbClr val="000000"/>
                </a:solidFill>
              </a:rPr>
              <a:t>Nana</a:t>
            </a:r>
            <a:r>
              <a:rPr lang="tr-TR" sz="2500" dirty="0">
                <a:solidFill>
                  <a:srgbClr val="000000"/>
                </a:solidFill>
              </a:rPr>
              <a:t> ! On </a:t>
            </a:r>
            <a:r>
              <a:rPr lang="tr-TR" sz="2500" dirty="0" err="1">
                <a:solidFill>
                  <a:srgbClr val="000000"/>
                </a:solidFill>
              </a:rPr>
              <a:t>gardait</a:t>
            </a:r>
            <a:r>
              <a:rPr lang="tr-TR" sz="2500" dirty="0">
                <a:solidFill>
                  <a:srgbClr val="000000"/>
                </a:solidFill>
              </a:rPr>
              <a:t> </a:t>
            </a:r>
            <a:r>
              <a:rPr lang="tr-TR" sz="2500" dirty="0" err="1">
                <a:solidFill>
                  <a:srgbClr val="000000"/>
                </a:solidFill>
              </a:rPr>
              <a:t>donc</a:t>
            </a:r>
            <a:r>
              <a:rPr lang="tr-TR" sz="2500" dirty="0">
                <a:solidFill>
                  <a:srgbClr val="000000"/>
                </a:solidFill>
              </a:rPr>
              <a:t> </a:t>
            </a:r>
            <a:r>
              <a:rPr lang="tr-TR" sz="2500" dirty="0" err="1">
                <a:solidFill>
                  <a:srgbClr val="000000"/>
                </a:solidFill>
              </a:rPr>
              <a:t>Nana</a:t>
            </a:r>
            <a:r>
              <a:rPr lang="tr-TR" sz="2500" dirty="0">
                <a:solidFill>
                  <a:srgbClr val="000000"/>
                </a:solidFill>
              </a:rPr>
              <a:t> </a:t>
            </a:r>
            <a:r>
              <a:rPr lang="tr-TR" sz="2500" dirty="0" err="1">
                <a:solidFill>
                  <a:srgbClr val="000000"/>
                </a:solidFill>
              </a:rPr>
              <a:t>pour</a:t>
            </a:r>
            <a:r>
              <a:rPr lang="tr-TR" sz="2500" dirty="0">
                <a:solidFill>
                  <a:srgbClr val="000000"/>
                </a:solidFill>
              </a:rPr>
              <a:t> </a:t>
            </a:r>
            <a:r>
              <a:rPr lang="tr-TR" sz="2500" dirty="0" err="1">
                <a:solidFill>
                  <a:srgbClr val="000000"/>
                </a:solidFill>
              </a:rPr>
              <a:t>le</a:t>
            </a:r>
            <a:r>
              <a:rPr lang="tr-TR" sz="2500" dirty="0">
                <a:solidFill>
                  <a:srgbClr val="000000"/>
                </a:solidFill>
              </a:rPr>
              <a:t> </a:t>
            </a:r>
            <a:r>
              <a:rPr lang="tr-TR" sz="2500" dirty="0" err="1">
                <a:solidFill>
                  <a:srgbClr val="000000"/>
                </a:solidFill>
              </a:rPr>
              <a:t>baisser</a:t>
            </a:r>
            <a:r>
              <a:rPr lang="tr-TR" sz="2500" dirty="0">
                <a:solidFill>
                  <a:srgbClr val="000000"/>
                </a:solidFill>
              </a:rPr>
              <a:t> </a:t>
            </a:r>
            <a:r>
              <a:rPr lang="tr-TR" sz="2500" dirty="0" err="1">
                <a:solidFill>
                  <a:srgbClr val="000000"/>
                </a:solidFill>
              </a:rPr>
              <a:t>du</a:t>
            </a:r>
            <a:r>
              <a:rPr lang="tr-TR" sz="2500" dirty="0">
                <a:solidFill>
                  <a:srgbClr val="000000"/>
                </a:solidFill>
              </a:rPr>
              <a:t> </a:t>
            </a:r>
            <a:r>
              <a:rPr lang="tr-TR" sz="2500" dirty="0" err="1">
                <a:solidFill>
                  <a:srgbClr val="000000"/>
                </a:solidFill>
              </a:rPr>
              <a:t>rideau</a:t>
            </a:r>
            <a:r>
              <a:rPr lang="tr-TR" sz="2500" dirty="0">
                <a:solidFill>
                  <a:srgbClr val="000000"/>
                </a:solidFill>
              </a:rPr>
              <a:t> ? </a:t>
            </a:r>
            <a:r>
              <a:rPr lang="tr-TR" sz="2500" dirty="0" err="1">
                <a:solidFill>
                  <a:srgbClr val="000000"/>
                </a:solidFill>
              </a:rPr>
              <a:t>Une</a:t>
            </a:r>
            <a:r>
              <a:rPr lang="tr-TR" sz="2500" dirty="0">
                <a:solidFill>
                  <a:srgbClr val="000000"/>
                </a:solidFill>
              </a:rPr>
              <a:t> </a:t>
            </a:r>
            <a:r>
              <a:rPr lang="tr-TR" sz="2500" dirty="0" err="1">
                <a:solidFill>
                  <a:srgbClr val="000000"/>
                </a:solidFill>
              </a:rPr>
              <a:t>attente</a:t>
            </a:r>
            <a:r>
              <a:rPr lang="tr-TR" sz="2500" dirty="0">
                <a:solidFill>
                  <a:srgbClr val="000000"/>
                </a:solidFill>
              </a:rPr>
              <a:t> si </a:t>
            </a:r>
            <a:r>
              <a:rPr lang="tr-TR" sz="2500" dirty="0" err="1">
                <a:solidFill>
                  <a:srgbClr val="000000"/>
                </a:solidFill>
              </a:rPr>
              <a:t>prolongée</a:t>
            </a:r>
            <a:r>
              <a:rPr lang="tr-TR" sz="2500" dirty="0">
                <a:solidFill>
                  <a:srgbClr val="000000"/>
                </a:solidFill>
              </a:rPr>
              <a:t> </a:t>
            </a:r>
            <a:r>
              <a:rPr lang="tr-TR" sz="2500" dirty="0" err="1">
                <a:solidFill>
                  <a:srgbClr val="000000"/>
                </a:solidFill>
              </a:rPr>
              <a:t>avait</a:t>
            </a:r>
            <a:r>
              <a:rPr lang="tr-TR" sz="2500" dirty="0">
                <a:solidFill>
                  <a:srgbClr val="000000"/>
                </a:solidFill>
              </a:rPr>
              <a:t> </a:t>
            </a:r>
            <a:r>
              <a:rPr lang="tr-TR" sz="2500" dirty="0" err="1">
                <a:solidFill>
                  <a:srgbClr val="000000"/>
                </a:solidFill>
              </a:rPr>
              <a:t>fini</a:t>
            </a:r>
            <a:r>
              <a:rPr lang="tr-TR" sz="2500" dirty="0">
                <a:solidFill>
                  <a:srgbClr val="000000"/>
                </a:solidFill>
              </a:rPr>
              <a:t> par </a:t>
            </a:r>
            <a:r>
              <a:rPr lang="tr-TR" sz="2500" dirty="0" err="1">
                <a:solidFill>
                  <a:srgbClr val="000000"/>
                </a:solidFill>
              </a:rPr>
              <a:t>irriter</a:t>
            </a:r>
            <a:r>
              <a:rPr lang="tr-TR" sz="2500" dirty="0">
                <a:solidFill>
                  <a:srgbClr val="000000"/>
                </a:solidFill>
              </a:rPr>
              <a:t> </a:t>
            </a:r>
            <a:r>
              <a:rPr lang="tr-TR" sz="2500" dirty="0" err="1">
                <a:solidFill>
                  <a:srgbClr val="000000"/>
                </a:solidFill>
              </a:rPr>
              <a:t>le</a:t>
            </a:r>
            <a:r>
              <a:rPr lang="tr-TR" sz="2500" dirty="0">
                <a:solidFill>
                  <a:srgbClr val="000000"/>
                </a:solidFill>
              </a:rPr>
              <a:t> </a:t>
            </a:r>
            <a:r>
              <a:rPr lang="tr-TR" sz="2500" dirty="0" err="1">
                <a:solidFill>
                  <a:srgbClr val="000000"/>
                </a:solidFill>
              </a:rPr>
              <a:t>public</a:t>
            </a:r>
            <a:r>
              <a:rPr lang="tr-TR" sz="2500" dirty="0">
                <a:solidFill>
                  <a:srgbClr val="000000"/>
                </a:solidFill>
              </a:rPr>
              <a:t>. </a:t>
            </a:r>
            <a:r>
              <a:rPr lang="tr-TR" sz="2500" dirty="0" err="1">
                <a:solidFill>
                  <a:srgbClr val="000000"/>
                </a:solidFill>
              </a:rPr>
              <a:t>Les</a:t>
            </a:r>
            <a:r>
              <a:rPr lang="tr-TR" sz="2500" dirty="0">
                <a:solidFill>
                  <a:srgbClr val="000000"/>
                </a:solidFill>
              </a:rPr>
              <a:t> </a:t>
            </a:r>
            <a:r>
              <a:rPr lang="tr-TR" sz="2500" dirty="0" err="1">
                <a:solidFill>
                  <a:srgbClr val="000000"/>
                </a:solidFill>
              </a:rPr>
              <a:t>murmures</a:t>
            </a:r>
            <a:r>
              <a:rPr lang="tr-TR" sz="2500" dirty="0">
                <a:solidFill>
                  <a:srgbClr val="000000"/>
                </a:solidFill>
              </a:rPr>
              <a:t> </a:t>
            </a:r>
            <a:r>
              <a:rPr lang="tr-TR" sz="2500" dirty="0" err="1">
                <a:solidFill>
                  <a:srgbClr val="000000"/>
                </a:solidFill>
              </a:rPr>
              <a:t>recommençaient</a:t>
            </a:r>
            <a:r>
              <a:rPr lang="tr-TR" sz="2500" dirty="0">
                <a:solidFill>
                  <a:srgbClr val="000000"/>
                </a:solidFill>
              </a:rPr>
              <a:t>.</a:t>
            </a:r>
            <a:br>
              <a:rPr lang="tr-TR" sz="2500" dirty="0">
                <a:solidFill>
                  <a:srgbClr val="000000"/>
                </a:solidFill>
              </a:rPr>
            </a:br>
            <a:r>
              <a:rPr lang="tr-TR" sz="2500" dirty="0">
                <a:solidFill>
                  <a:srgbClr val="000000"/>
                </a:solidFill>
              </a:rPr>
              <a:t>- </a:t>
            </a:r>
            <a:r>
              <a:rPr lang="tr-TR" sz="2500" dirty="0" err="1">
                <a:solidFill>
                  <a:srgbClr val="000000"/>
                </a:solidFill>
              </a:rPr>
              <a:t>Ça</a:t>
            </a:r>
            <a:r>
              <a:rPr lang="tr-TR" sz="2500" dirty="0">
                <a:solidFill>
                  <a:srgbClr val="000000"/>
                </a:solidFill>
              </a:rPr>
              <a:t> </a:t>
            </a:r>
            <a:r>
              <a:rPr lang="tr-TR" sz="2500" dirty="0" err="1">
                <a:solidFill>
                  <a:srgbClr val="000000"/>
                </a:solidFill>
              </a:rPr>
              <a:t>va</a:t>
            </a:r>
            <a:r>
              <a:rPr lang="tr-TR" sz="2500" dirty="0">
                <a:solidFill>
                  <a:srgbClr val="000000"/>
                </a:solidFill>
              </a:rPr>
              <a:t> mal, dit </a:t>
            </a:r>
            <a:r>
              <a:rPr lang="tr-TR" sz="2500" dirty="0" err="1">
                <a:solidFill>
                  <a:srgbClr val="000000"/>
                </a:solidFill>
              </a:rPr>
              <a:t>Mignon</a:t>
            </a:r>
            <a:r>
              <a:rPr lang="tr-TR" sz="2500" dirty="0">
                <a:solidFill>
                  <a:srgbClr val="000000"/>
                </a:solidFill>
              </a:rPr>
              <a:t> </a:t>
            </a:r>
            <a:r>
              <a:rPr lang="tr-TR" sz="2500" dirty="0" err="1">
                <a:solidFill>
                  <a:srgbClr val="000000"/>
                </a:solidFill>
              </a:rPr>
              <a:t>radieux</a:t>
            </a:r>
            <a:r>
              <a:rPr lang="tr-TR" sz="2500" dirty="0">
                <a:solidFill>
                  <a:srgbClr val="000000"/>
                </a:solidFill>
              </a:rPr>
              <a:t> à </a:t>
            </a:r>
            <a:r>
              <a:rPr lang="tr-TR" sz="2500" dirty="0" err="1">
                <a:solidFill>
                  <a:srgbClr val="000000"/>
                </a:solidFill>
              </a:rPr>
              <a:t>Steiner</a:t>
            </a:r>
            <a:r>
              <a:rPr lang="tr-TR" sz="2500" dirty="0">
                <a:solidFill>
                  <a:srgbClr val="000000"/>
                </a:solidFill>
              </a:rPr>
              <a:t>. Un </a:t>
            </a:r>
            <a:r>
              <a:rPr lang="tr-TR" sz="2500" dirty="0" err="1">
                <a:solidFill>
                  <a:srgbClr val="000000"/>
                </a:solidFill>
              </a:rPr>
              <a:t>joli</a:t>
            </a:r>
            <a:r>
              <a:rPr lang="tr-TR" sz="2500" dirty="0">
                <a:solidFill>
                  <a:srgbClr val="000000"/>
                </a:solidFill>
              </a:rPr>
              <a:t> </a:t>
            </a:r>
            <a:r>
              <a:rPr lang="tr-TR" sz="2500" dirty="0" err="1">
                <a:solidFill>
                  <a:srgbClr val="000000"/>
                </a:solidFill>
              </a:rPr>
              <a:t>attrapage</a:t>
            </a:r>
            <a:r>
              <a:rPr lang="tr-TR" sz="2500" dirty="0">
                <a:solidFill>
                  <a:srgbClr val="000000"/>
                </a:solidFill>
              </a:rPr>
              <a:t>, </a:t>
            </a:r>
            <a:r>
              <a:rPr lang="tr-TR" sz="2500" dirty="0" err="1">
                <a:solidFill>
                  <a:srgbClr val="000000"/>
                </a:solidFill>
              </a:rPr>
              <a:t>vous</a:t>
            </a:r>
            <a:r>
              <a:rPr lang="tr-TR" sz="2500" dirty="0">
                <a:solidFill>
                  <a:srgbClr val="000000"/>
                </a:solidFill>
              </a:rPr>
              <a:t> </a:t>
            </a:r>
            <a:r>
              <a:rPr lang="tr-TR" sz="2500" dirty="0" err="1">
                <a:solidFill>
                  <a:srgbClr val="000000"/>
                </a:solidFill>
              </a:rPr>
              <a:t>allez</a:t>
            </a:r>
            <a:r>
              <a:rPr lang="tr-TR" sz="2500" dirty="0">
                <a:solidFill>
                  <a:srgbClr val="000000"/>
                </a:solidFill>
              </a:rPr>
              <a:t> </a:t>
            </a:r>
            <a:r>
              <a:rPr lang="tr-TR" sz="2500" dirty="0" err="1">
                <a:solidFill>
                  <a:srgbClr val="000000"/>
                </a:solidFill>
              </a:rPr>
              <a:t>voir</a:t>
            </a:r>
            <a:r>
              <a:rPr lang="tr-TR" sz="2500" dirty="0">
                <a:solidFill>
                  <a:srgbClr val="000000"/>
                </a:solidFill>
              </a:rPr>
              <a:t> !</a:t>
            </a:r>
            <a:br>
              <a:rPr lang="tr-TR" sz="2500" dirty="0">
                <a:solidFill>
                  <a:srgbClr val="000000"/>
                </a:solidFill>
              </a:rPr>
            </a:br>
            <a:r>
              <a:rPr lang="tr-TR" sz="2500" dirty="0">
                <a:solidFill>
                  <a:srgbClr val="000000"/>
                </a:solidFill>
              </a:rPr>
              <a:t>À </a:t>
            </a:r>
            <a:r>
              <a:rPr lang="tr-TR" sz="2500" dirty="0" err="1">
                <a:solidFill>
                  <a:srgbClr val="000000"/>
                </a:solidFill>
              </a:rPr>
              <a:t>ce</a:t>
            </a:r>
            <a:r>
              <a:rPr lang="tr-TR" sz="2500" dirty="0">
                <a:solidFill>
                  <a:srgbClr val="000000"/>
                </a:solidFill>
              </a:rPr>
              <a:t> moment, </a:t>
            </a:r>
            <a:r>
              <a:rPr lang="tr-TR" sz="2500" dirty="0" err="1">
                <a:solidFill>
                  <a:srgbClr val="000000"/>
                </a:solidFill>
              </a:rPr>
              <a:t>les</a:t>
            </a:r>
            <a:r>
              <a:rPr lang="tr-TR" sz="2500" dirty="0">
                <a:solidFill>
                  <a:srgbClr val="000000"/>
                </a:solidFill>
              </a:rPr>
              <a:t> </a:t>
            </a:r>
            <a:r>
              <a:rPr lang="tr-TR" sz="2500" dirty="0" err="1">
                <a:solidFill>
                  <a:srgbClr val="000000"/>
                </a:solidFill>
              </a:rPr>
              <a:t>nuées</a:t>
            </a:r>
            <a:r>
              <a:rPr lang="tr-TR" sz="2500" dirty="0">
                <a:solidFill>
                  <a:srgbClr val="000000"/>
                </a:solidFill>
              </a:rPr>
              <a:t>, </a:t>
            </a:r>
            <a:r>
              <a:rPr lang="tr-TR" sz="2500" dirty="0" err="1">
                <a:solidFill>
                  <a:srgbClr val="000000"/>
                </a:solidFill>
              </a:rPr>
              <a:t>au</a:t>
            </a:r>
            <a:r>
              <a:rPr lang="tr-TR" sz="2500" dirty="0">
                <a:solidFill>
                  <a:srgbClr val="000000"/>
                </a:solidFill>
              </a:rPr>
              <a:t> </a:t>
            </a:r>
            <a:r>
              <a:rPr lang="tr-TR" sz="2500" dirty="0" err="1">
                <a:solidFill>
                  <a:srgbClr val="000000"/>
                </a:solidFill>
              </a:rPr>
              <a:t>fond</a:t>
            </a:r>
            <a:r>
              <a:rPr lang="tr-TR" sz="2500" dirty="0">
                <a:solidFill>
                  <a:srgbClr val="000000"/>
                </a:solidFill>
              </a:rPr>
              <a:t>, </a:t>
            </a:r>
            <a:r>
              <a:rPr lang="tr-TR" sz="2500" dirty="0" err="1">
                <a:solidFill>
                  <a:srgbClr val="000000"/>
                </a:solidFill>
              </a:rPr>
              <a:t>s</a:t>
            </a:r>
            <a:r>
              <a:rPr lang="tr-TR" altLang="fr-FR" sz="2500" dirty="0" err="1">
                <a:solidFill>
                  <a:srgbClr val="000000"/>
                </a:solidFill>
              </a:rPr>
              <a:t>’</a:t>
            </a:r>
            <a:r>
              <a:rPr lang="tr-TR" sz="2500" dirty="0" err="1">
                <a:solidFill>
                  <a:srgbClr val="000000"/>
                </a:solidFill>
              </a:rPr>
              <a:t>écartèrent</a:t>
            </a:r>
            <a:r>
              <a:rPr lang="tr-TR" sz="2500" dirty="0">
                <a:solidFill>
                  <a:srgbClr val="000000"/>
                </a:solidFill>
              </a:rPr>
              <a:t>, et </a:t>
            </a:r>
            <a:r>
              <a:rPr lang="tr-TR" sz="2500" dirty="0" err="1">
                <a:solidFill>
                  <a:srgbClr val="000000"/>
                </a:solidFill>
              </a:rPr>
              <a:t>Vénus</a:t>
            </a:r>
            <a:r>
              <a:rPr lang="tr-TR" sz="2500" dirty="0">
                <a:solidFill>
                  <a:srgbClr val="000000"/>
                </a:solidFill>
              </a:rPr>
              <a:t> </a:t>
            </a:r>
            <a:r>
              <a:rPr lang="tr-TR" sz="2500" dirty="0" err="1">
                <a:solidFill>
                  <a:srgbClr val="000000"/>
                </a:solidFill>
              </a:rPr>
              <a:t>parut</a:t>
            </a:r>
            <a:r>
              <a:rPr lang="tr-TR" sz="2500" dirty="0">
                <a:solidFill>
                  <a:srgbClr val="000000"/>
                </a:solidFill>
              </a:rPr>
              <a:t>. </a:t>
            </a:r>
            <a:r>
              <a:rPr lang="tr-TR" sz="2500" dirty="0" err="1">
                <a:solidFill>
                  <a:srgbClr val="000000"/>
                </a:solidFill>
              </a:rPr>
              <a:t>Nana</a:t>
            </a:r>
            <a:r>
              <a:rPr lang="tr-TR" sz="2500" dirty="0">
                <a:solidFill>
                  <a:srgbClr val="000000"/>
                </a:solidFill>
              </a:rPr>
              <a:t>, </a:t>
            </a:r>
            <a:r>
              <a:rPr lang="tr-TR" sz="2500" dirty="0" err="1">
                <a:solidFill>
                  <a:srgbClr val="000000"/>
                </a:solidFill>
              </a:rPr>
              <a:t>très</a:t>
            </a:r>
            <a:r>
              <a:rPr lang="tr-TR" sz="2500" dirty="0">
                <a:solidFill>
                  <a:srgbClr val="000000"/>
                </a:solidFill>
              </a:rPr>
              <a:t> </a:t>
            </a:r>
            <a:r>
              <a:rPr lang="tr-TR" sz="2500" dirty="0" err="1">
                <a:solidFill>
                  <a:srgbClr val="000000"/>
                </a:solidFill>
              </a:rPr>
              <a:t>grande</a:t>
            </a:r>
            <a:r>
              <a:rPr lang="tr-TR" sz="2500" dirty="0">
                <a:solidFill>
                  <a:srgbClr val="000000"/>
                </a:solidFill>
              </a:rPr>
              <a:t>, </a:t>
            </a:r>
            <a:r>
              <a:rPr lang="tr-TR" sz="2500" dirty="0" err="1">
                <a:solidFill>
                  <a:srgbClr val="000000"/>
                </a:solidFill>
              </a:rPr>
              <a:t>très</a:t>
            </a:r>
            <a:r>
              <a:rPr lang="tr-TR" sz="2500" dirty="0">
                <a:solidFill>
                  <a:srgbClr val="000000"/>
                </a:solidFill>
              </a:rPr>
              <a:t> forte </a:t>
            </a:r>
            <a:r>
              <a:rPr lang="tr-TR" sz="2500" dirty="0" err="1">
                <a:solidFill>
                  <a:srgbClr val="000000"/>
                </a:solidFill>
              </a:rPr>
              <a:t>pour</a:t>
            </a:r>
            <a:r>
              <a:rPr lang="tr-TR" sz="2500" dirty="0">
                <a:solidFill>
                  <a:srgbClr val="000000"/>
                </a:solidFill>
              </a:rPr>
              <a:t> ses </a:t>
            </a:r>
            <a:r>
              <a:rPr lang="tr-TR" sz="2500" dirty="0" err="1">
                <a:solidFill>
                  <a:srgbClr val="000000"/>
                </a:solidFill>
              </a:rPr>
              <a:t>dix</a:t>
            </a:r>
            <a:r>
              <a:rPr lang="tr-TR" sz="2500" dirty="0">
                <a:solidFill>
                  <a:srgbClr val="000000"/>
                </a:solidFill>
              </a:rPr>
              <a:t>-</a:t>
            </a:r>
            <a:r>
              <a:rPr lang="tr-TR" sz="2500" dirty="0" err="1">
                <a:solidFill>
                  <a:srgbClr val="000000"/>
                </a:solidFill>
              </a:rPr>
              <a:t>huit</a:t>
            </a:r>
            <a:r>
              <a:rPr lang="tr-TR" sz="2500" dirty="0">
                <a:solidFill>
                  <a:srgbClr val="000000"/>
                </a:solidFill>
              </a:rPr>
              <a:t> </a:t>
            </a:r>
            <a:r>
              <a:rPr lang="tr-TR" sz="2500" dirty="0" err="1">
                <a:solidFill>
                  <a:srgbClr val="000000"/>
                </a:solidFill>
              </a:rPr>
              <a:t>ans</a:t>
            </a:r>
            <a:r>
              <a:rPr lang="tr-TR" sz="2500" dirty="0">
                <a:solidFill>
                  <a:srgbClr val="000000"/>
                </a:solidFill>
              </a:rPr>
              <a:t>, dans </a:t>
            </a:r>
            <a:r>
              <a:rPr lang="tr-TR" sz="2500" dirty="0" err="1">
                <a:solidFill>
                  <a:srgbClr val="000000"/>
                </a:solidFill>
              </a:rPr>
              <a:t>sa</a:t>
            </a:r>
            <a:r>
              <a:rPr lang="tr-TR" sz="2500" dirty="0">
                <a:solidFill>
                  <a:srgbClr val="000000"/>
                </a:solidFill>
              </a:rPr>
              <a:t> </a:t>
            </a:r>
            <a:r>
              <a:rPr lang="tr-TR" sz="2500" dirty="0" err="1">
                <a:solidFill>
                  <a:srgbClr val="000000"/>
                </a:solidFill>
              </a:rPr>
              <a:t>tunique</a:t>
            </a:r>
            <a:r>
              <a:rPr lang="tr-TR" sz="2500" dirty="0">
                <a:solidFill>
                  <a:srgbClr val="000000"/>
                </a:solidFill>
              </a:rPr>
              <a:t> </a:t>
            </a:r>
            <a:r>
              <a:rPr lang="tr-TR" sz="2500" dirty="0" err="1">
                <a:solidFill>
                  <a:srgbClr val="000000"/>
                </a:solidFill>
              </a:rPr>
              <a:t>blanche</a:t>
            </a:r>
            <a:r>
              <a:rPr lang="tr-TR" sz="2500" dirty="0">
                <a:solidFill>
                  <a:srgbClr val="000000"/>
                </a:solidFill>
              </a:rPr>
              <a:t> de </a:t>
            </a:r>
            <a:r>
              <a:rPr lang="tr-TR" sz="2500" dirty="0" err="1">
                <a:solidFill>
                  <a:srgbClr val="000000"/>
                </a:solidFill>
              </a:rPr>
              <a:t>déesse</a:t>
            </a:r>
            <a:r>
              <a:rPr lang="tr-TR" sz="2500" dirty="0">
                <a:solidFill>
                  <a:srgbClr val="000000"/>
                </a:solidFill>
              </a:rPr>
              <a:t>, ses </a:t>
            </a:r>
            <a:r>
              <a:rPr lang="tr-TR" sz="2500" dirty="0" err="1">
                <a:solidFill>
                  <a:srgbClr val="000000"/>
                </a:solidFill>
              </a:rPr>
              <a:t>longs</a:t>
            </a:r>
            <a:r>
              <a:rPr lang="tr-TR" sz="2500" dirty="0">
                <a:solidFill>
                  <a:srgbClr val="000000"/>
                </a:solidFill>
              </a:rPr>
              <a:t> </a:t>
            </a:r>
            <a:r>
              <a:rPr lang="tr-TR" sz="2500" dirty="0" err="1">
                <a:solidFill>
                  <a:srgbClr val="000000"/>
                </a:solidFill>
              </a:rPr>
              <a:t>cheveux</a:t>
            </a:r>
            <a:r>
              <a:rPr lang="tr-TR" sz="2500" dirty="0">
                <a:solidFill>
                  <a:srgbClr val="000000"/>
                </a:solidFill>
              </a:rPr>
              <a:t> </a:t>
            </a:r>
            <a:r>
              <a:rPr lang="tr-TR" sz="2500" dirty="0" err="1">
                <a:solidFill>
                  <a:srgbClr val="000000"/>
                </a:solidFill>
              </a:rPr>
              <a:t>blonds</a:t>
            </a:r>
            <a:r>
              <a:rPr lang="tr-TR" sz="2500" dirty="0">
                <a:solidFill>
                  <a:srgbClr val="000000"/>
                </a:solidFill>
              </a:rPr>
              <a:t> </a:t>
            </a:r>
            <a:r>
              <a:rPr lang="tr-TR" sz="2500" dirty="0" err="1">
                <a:solidFill>
                  <a:srgbClr val="000000"/>
                </a:solidFill>
              </a:rPr>
              <a:t>simplement</a:t>
            </a:r>
            <a:r>
              <a:rPr lang="tr-TR" sz="2500" dirty="0">
                <a:solidFill>
                  <a:srgbClr val="000000"/>
                </a:solidFill>
              </a:rPr>
              <a:t> </a:t>
            </a:r>
            <a:r>
              <a:rPr lang="tr-TR" sz="2500" dirty="0" err="1">
                <a:solidFill>
                  <a:srgbClr val="000000"/>
                </a:solidFill>
              </a:rPr>
              <a:t>dénoués</a:t>
            </a:r>
            <a:r>
              <a:rPr lang="tr-TR" sz="2500" dirty="0">
                <a:solidFill>
                  <a:srgbClr val="000000"/>
                </a:solidFill>
              </a:rPr>
              <a:t> sur </a:t>
            </a:r>
            <a:r>
              <a:rPr lang="tr-TR" sz="2500" dirty="0" err="1">
                <a:solidFill>
                  <a:srgbClr val="000000"/>
                </a:solidFill>
              </a:rPr>
              <a:t>les</a:t>
            </a:r>
            <a:r>
              <a:rPr lang="tr-TR" sz="2500" dirty="0">
                <a:solidFill>
                  <a:srgbClr val="000000"/>
                </a:solidFill>
              </a:rPr>
              <a:t> </a:t>
            </a:r>
            <a:r>
              <a:rPr lang="tr-TR" sz="2500" dirty="0" err="1">
                <a:solidFill>
                  <a:srgbClr val="000000"/>
                </a:solidFill>
              </a:rPr>
              <a:t>épaules</a:t>
            </a:r>
            <a:r>
              <a:rPr lang="tr-TR" sz="2500" dirty="0">
                <a:solidFill>
                  <a:srgbClr val="000000"/>
                </a:solidFill>
              </a:rPr>
              <a:t>, </a:t>
            </a:r>
            <a:r>
              <a:rPr lang="tr-TR" sz="2500" dirty="0" err="1">
                <a:solidFill>
                  <a:srgbClr val="000000"/>
                </a:solidFill>
              </a:rPr>
              <a:t>descendit</a:t>
            </a:r>
            <a:r>
              <a:rPr lang="tr-TR" sz="2500" dirty="0">
                <a:solidFill>
                  <a:srgbClr val="000000"/>
                </a:solidFill>
              </a:rPr>
              <a:t> </a:t>
            </a:r>
            <a:r>
              <a:rPr lang="tr-TR" sz="2500" dirty="0" err="1">
                <a:solidFill>
                  <a:srgbClr val="000000"/>
                </a:solidFill>
              </a:rPr>
              <a:t>vers</a:t>
            </a:r>
            <a:r>
              <a:rPr lang="tr-TR" sz="2500" dirty="0">
                <a:solidFill>
                  <a:srgbClr val="000000"/>
                </a:solidFill>
              </a:rPr>
              <a:t> la </a:t>
            </a:r>
            <a:r>
              <a:rPr lang="tr-TR" sz="2500" dirty="0" err="1">
                <a:solidFill>
                  <a:srgbClr val="000000"/>
                </a:solidFill>
              </a:rPr>
              <a:t>rampe</a:t>
            </a:r>
            <a:r>
              <a:rPr lang="tr-TR" sz="2500" dirty="0">
                <a:solidFill>
                  <a:srgbClr val="000000"/>
                </a:solidFill>
              </a:rPr>
              <a:t> </a:t>
            </a:r>
            <a:r>
              <a:rPr lang="tr-TR" sz="2500" dirty="0" err="1">
                <a:solidFill>
                  <a:srgbClr val="000000"/>
                </a:solidFill>
              </a:rPr>
              <a:t>avec</a:t>
            </a:r>
            <a:r>
              <a:rPr lang="tr-TR" sz="2500" dirty="0">
                <a:solidFill>
                  <a:srgbClr val="000000"/>
                </a:solidFill>
              </a:rPr>
              <a:t> un </a:t>
            </a:r>
            <a:r>
              <a:rPr lang="tr-TR" sz="2500" dirty="0" err="1">
                <a:solidFill>
                  <a:srgbClr val="000000"/>
                </a:solidFill>
              </a:rPr>
              <a:t>aplomb</a:t>
            </a:r>
            <a:r>
              <a:rPr lang="tr-TR" sz="2500" dirty="0">
                <a:solidFill>
                  <a:srgbClr val="000000"/>
                </a:solidFill>
              </a:rPr>
              <a:t> </a:t>
            </a:r>
            <a:r>
              <a:rPr lang="tr-TR" sz="2500" dirty="0" err="1">
                <a:solidFill>
                  <a:srgbClr val="000000"/>
                </a:solidFill>
              </a:rPr>
              <a:t>tranquille</a:t>
            </a:r>
            <a:r>
              <a:rPr lang="tr-TR" sz="2500" dirty="0">
                <a:solidFill>
                  <a:srgbClr val="000000"/>
                </a:solidFill>
              </a:rPr>
              <a:t>, en </a:t>
            </a:r>
            <a:r>
              <a:rPr lang="tr-TR" sz="2500" dirty="0" err="1">
                <a:solidFill>
                  <a:srgbClr val="000000"/>
                </a:solidFill>
              </a:rPr>
              <a:t>riant</a:t>
            </a:r>
            <a:r>
              <a:rPr lang="tr-TR" sz="2500" dirty="0">
                <a:solidFill>
                  <a:srgbClr val="000000"/>
                </a:solidFill>
              </a:rPr>
              <a:t> </a:t>
            </a:r>
            <a:r>
              <a:rPr lang="tr-TR" sz="2500" dirty="0" err="1">
                <a:solidFill>
                  <a:srgbClr val="000000"/>
                </a:solidFill>
              </a:rPr>
              <a:t>au</a:t>
            </a:r>
            <a:r>
              <a:rPr lang="tr-TR" sz="2500" dirty="0">
                <a:solidFill>
                  <a:srgbClr val="000000"/>
                </a:solidFill>
              </a:rPr>
              <a:t> </a:t>
            </a:r>
            <a:r>
              <a:rPr lang="tr-TR" sz="2500" dirty="0" err="1">
                <a:solidFill>
                  <a:srgbClr val="000000"/>
                </a:solidFill>
              </a:rPr>
              <a:t>public</a:t>
            </a:r>
            <a:r>
              <a:rPr lang="tr-TR" sz="2500" dirty="0">
                <a:solidFill>
                  <a:srgbClr val="000000"/>
                </a:solidFill>
              </a:rPr>
              <a:t>. Et elle </a:t>
            </a:r>
            <a:r>
              <a:rPr lang="tr-TR" sz="2500" dirty="0" err="1">
                <a:solidFill>
                  <a:srgbClr val="000000"/>
                </a:solidFill>
              </a:rPr>
              <a:t>entama</a:t>
            </a:r>
            <a:r>
              <a:rPr lang="tr-TR" sz="2500" dirty="0">
                <a:solidFill>
                  <a:srgbClr val="000000"/>
                </a:solidFill>
              </a:rPr>
              <a:t> son </a:t>
            </a:r>
            <a:r>
              <a:rPr lang="tr-TR" sz="2500" dirty="0" err="1">
                <a:solidFill>
                  <a:srgbClr val="000000"/>
                </a:solidFill>
              </a:rPr>
              <a:t>grand</a:t>
            </a:r>
            <a:r>
              <a:rPr lang="tr-TR" sz="2500" dirty="0">
                <a:solidFill>
                  <a:srgbClr val="000000"/>
                </a:solidFill>
              </a:rPr>
              <a:t> </a:t>
            </a:r>
            <a:r>
              <a:rPr lang="tr-TR" sz="2500" dirty="0" err="1">
                <a:solidFill>
                  <a:srgbClr val="000000"/>
                </a:solidFill>
              </a:rPr>
              <a:t>air</a:t>
            </a:r>
            <a:r>
              <a:rPr lang="tr-TR" sz="2500" dirty="0">
                <a:solidFill>
                  <a:srgbClr val="000000"/>
                </a:solidFill>
              </a:rPr>
              <a:t> :</a:t>
            </a:r>
            <a:br>
              <a:rPr lang="tr-TR" sz="2500" dirty="0">
                <a:solidFill>
                  <a:srgbClr val="000000"/>
                </a:solidFill>
              </a:rPr>
            </a:br>
            <a:r>
              <a:rPr lang="tr-TR" sz="2500" dirty="0">
                <a:solidFill>
                  <a:srgbClr val="000000"/>
                </a:solidFill>
              </a:rPr>
              <a:t> </a:t>
            </a:r>
            <a:br>
              <a:rPr lang="tr-TR" sz="2500" dirty="0">
                <a:solidFill>
                  <a:srgbClr val="000000"/>
                </a:solidFill>
              </a:rPr>
            </a:br>
            <a:r>
              <a:rPr lang="tr-TR" sz="2500" dirty="0" err="1">
                <a:solidFill>
                  <a:srgbClr val="000000"/>
                </a:solidFill>
              </a:rPr>
              <a:t>Lorsque</a:t>
            </a:r>
            <a:r>
              <a:rPr lang="tr-TR" sz="2500" dirty="0">
                <a:solidFill>
                  <a:srgbClr val="000000"/>
                </a:solidFill>
              </a:rPr>
              <a:t> </a:t>
            </a:r>
            <a:r>
              <a:rPr lang="tr-TR" sz="2500" dirty="0" err="1">
                <a:solidFill>
                  <a:srgbClr val="000000"/>
                </a:solidFill>
              </a:rPr>
              <a:t>Vénus</a:t>
            </a:r>
            <a:r>
              <a:rPr lang="tr-TR" sz="2500" dirty="0">
                <a:solidFill>
                  <a:srgbClr val="000000"/>
                </a:solidFill>
              </a:rPr>
              <a:t> </a:t>
            </a:r>
            <a:r>
              <a:rPr lang="tr-TR" sz="2500" dirty="0" err="1">
                <a:solidFill>
                  <a:srgbClr val="000000"/>
                </a:solidFill>
              </a:rPr>
              <a:t>rôde</a:t>
            </a:r>
            <a:r>
              <a:rPr lang="tr-TR" sz="2500" dirty="0">
                <a:solidFill>
                  <a:srgbClr val="000000"/>
                </a:solidFill>
              </a:rPr>
              <a:t> </a:t>
            </a:r>
            <a:r>
              <a:rPr lang="tr-TR" sz="2500" dirty="0" err="1">
                <a:solidFill>
                  <a:srgbClr val="000000"/>
                </a:solidFill>
              </a:rPr>
              <a:t>le</a:t>
            </a:r>
            <a:r>
              <a:rPr lang="tr-TR" sz="2500" dirty="0">
                <a:solidFill>
                  <a:srgbClr val="000000"/>
                </a:solidFill>
              </a:rPr>
              <a:t> </a:t>
            </a:r>
            <a:r>
              <a:rPr lang="tr-TR" sz="2500" dirty="0" err="1">
                <a:solidFill>
                  <a:srgbClr val="000000"/>
                </a:solidFill>
              </a:rPr>
              <a:t>soir</a:t>
            </a:r>
            <a:r>
              <a:rPr lang="tr-TR" sz="2500" dirty="0">
                <a:solidFill>
                  <a:srgbClr val="000000"/>
                </a:solidFill>
              </a:rPr>
              <a:t>...</a:t>
            </a:r>
            <a:br>
              <a:rPr lang="tr-TR" sz="2500" dirty="0">
                <a:solidFill>
                  <a:srgbClr val="000000"/>
                </a:solidFill>
              </a:rPr>
            </a:br>
            <a:r>
              <a:rPr lang="tr-TR" sz="2500" dirty="0">
                <a:solidFill>
                  <a:srgbClr val="000000"/>
                </a:solidFill>
              </a:rPr>
              <a:t/>
            </a:r>
            <a:br>
              <a:rPr lang="tr-TR" sz="2500" dirty="0">
                <a:solidFill>
                  <a:srgbClr val="000000"/>
                </a:solidFill>
              </a:rPr>
            </a:br>
            <a:endParaRPr lang="tr-TR" sz="2500" dirty="0">
              <a:solidFill>
                <a:srgbClr val="000000"/>
              </a:solidFill>
            </a:endParaRP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Text Box 1"/>
          <p:cNvSpPr txBox="1">
            <a:spLocks noChangeArrowheads="1"/>
          </p:cNvSpPr>
          <p:nvPr/>
        </p:nvSpPr>
        <p:spPr bwMode="auto">
          <a:xfrm>
            <a:off x="0" y="293791"/>
            <a:ext cx="8215200" cy="5832612"/>
          </a:xfrm>
          <a:prstGeom prst="rect">
            <a:avLst/>
          </a:prstGeom>
          <a:noFill/>
          <a:ln w="9525">
            <a:noFill/>
            <a:round/>
            <a:headEnd/>
            <a:tailEnd/>
          </a:ln>
        </p:spPr>
        <p:txBody>
          <a:bodyPr lIns="0" tIns="47677" rIns="0" bIns="0"/>
          <a:lstStyle/>
          <a:p>
            <a:pPr>
              <a:lnSpc>
                <a:spcPct val="77000"/>
              </a:lnSpc>
              <a:spcAft>
                <a:spcPts val="1293"/>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tr-TR" sz="2900" dirty="0" err="1">
                <a:solidFill>
                  <a:srgbClr val="000000"/>
                </a:solidFill>
              </a:rPr>
              <a:t>Dès</a:t>
            </a:r>
            <a:r>
              <a:rPr lang="tr-TR" sz="2900" dirty="0">
                <a:solidFill>
                  <a:srgbClr val="000000"/>
                </a:solidFill>
              </a:rPr>
              <a:t> </a:t>
            </a:r>
            <a:r>
              <a:rPr lang="tr-TR" sz="2900" dirty="0" err="1">
                <a:solidFill>
                  <a:srgbClr val="000000"/>
                </a:solidFill>
              </a:rPr>
              <a:t>le</a:t>
            </a:r>
            <a:r>
              <a:rPr lang="tr-TR" sz="2900" dirty="0">
                <a:solidFill>
                  <a:srgbClr val="000000"/>
                </a:solidFill>
              </a:rPr>
              <a:t> </a:t>
            </a:r>
            <a:r>
              <a:rPr lang="tr-TR" sz="2900" dirty="0" err="1">
                <a:solidFill>
                  <a:srgbClr val="000000"/>
                </a:solidFill>
              </a:rPr>
              <a:t>second</a:t>
            </a:r>
            <a:r>
              <a:rPr lang="tr-TR" sz="2900" dirty="0">
                <a:solidFill>
                  <a:srgbClr val="000000"/>
                </a:solidFill>
              </a:rPr>
              <a:t> </a:t>
            </a:r>
            <a:r>
              <a:rPr lang="tr-TR" sz="2900" dirty="0" err="1">
                <a:solidFill>
                  <a:srgbClr val="000000"/>
                </a:solidFill>
              </a:rPr>
              <a:t>vers</a:t>
            </a:r>
            <a:r>
              <a:rPr lang="tr-TR" sz="2900" dirty="0">
                <a:solidFill>
                  <a:srgbClr val="000000"/>
                </a:solidFill>
              </a:rPr>
              <a:t>, on </a:t>
            </a:r>
            <a:r>
              <a:rPr lang="tr-TR" sz="2900" dirty="0" err="1">
                <a:solidFill>
                  <a:srgbClr val="000000"/>
                </a:solidFill>
              </a:rPr>
              <a:t>se</a:t>
            </a:r>
            <a:r>
              <a:rPr lang="tr-TR" sz="2900" dirty="0">
                <a:solidFill>
                  <a:srgbClr val="000000"/>
                </a:solidFill>
              </a:rPr>
              <a:t> </a:t>
            </a:r>
            <a:r>
              <a:rPr lang="tr-TR" sz="2900" dirty="0" err="1">
                <a:solidFill>
                  <a:srgbClr val="000000"/>
                </a:solidFill>
              </a:rPr>
              <a:t>regardait</a:t>
            </a:r>
            <a:r>
              <a:rPr lang="tr-TR" sz="2900" dirty="0">
                <a:solidFill>
                  <a:srgbClr val="000000"/>
                </a:solidFill>
              </a:rPr>
              <a:t> dans la </a:t>
            </a:r>
            <a:r>
              <a:rPr lang="tr-TR" sz="2900" dirty="0" err="1">
                <a:solidFill>
                  <a:srgbClr val="000000"/>
                </a:solidFill>
              </a:rPr>
              <a:t>salle</a:t>
            </a:r>
            <a:r>
              <a:rPr lang="tr-TR" sz="2900" dirty="0">
                <a:solidFill>
                  <a:srgbClr val="000000"/>
                </a:solidFill>
              </a:rPr>
              <a:t>. </a:t>
            </a:r>
            <a:r>
              <a:rPr lang="tr-TR" sz="2900" dirty="0" err="1">
                <a:solidFill>
                  <a:srgbClr val="000000"/>
                </a:solidFill>
              </a:rPr>
              <a:t>Était</a:t>
            </a:r>
            <a:r>
              <a:rPr lang="tr-TR" sz="2900" dirty="0">
                <a:solidFill>
                  <a:srgbClr val="000000"/>
                </a:solidFill>
              </a:rPr>
              <a:t>-</a:t>
            </a:r>
            <a:r>
              <a:rPr lang="tr-TR" sz="2900" dirty="0" err="1">
                <a:solidFill>
                  <a:srgbClr val="000000"/>
                </a:solidFill>
              </a:rPr>
              <a:t>ce</a:t>
            </a:r>
            <a:r>
              <a:rPr lang="tr-TR" sz="2900" dirty="0">
                <a:solidFill>
                  <a:srgbClr val="000000"/>
                </a:solidFill>
              </a:rPr>
              <a:t> </a:t>
            </a:r>
            <a:r>
              <a:rPr lang="tr-TR" sz="2900" dirty="0" err="1">
                <a:solidFill>
                  <a:srgbClr val="000000"/>
                </a:solidFill>
              </a:rPr>
              <a:t>une</a:t>
            </a:r>
            <a:r>
              <a:rPr lang="tr-TR" sz="2900" dirty="0">
                <a:solidFill>
                  <a:srgbClr val="000000"/>
                </a:solidFill>
              </a:rPr>
              <a:t> </a:t>
            </a:r>
            <a:r>
              <a:rPr lang="tr-TR" sz="2900" dirty="0" err="1">
                <a:solidFill>
                  <a:srgbClr val="000000"/>
                </a:solidFill>
              </a:rPr>
              <a:t>plaisanterie</a:t>
            </a:r>
            <a:r>
              <a:rPr lang="tr-TR" sz="2900" dirty="0">
                <a:solidFill>
                  <a:srgbClr val="000000"/>
                </a:solidFill>
              </a:rPr>
              <a:t>, </a:t>
            </a:r>
            <a:r>
              <a:rPr lang="tr-TR" sz="2900" dirty="0" err="1">
                <a:solidFill>
                  <a:srgbClr val="000000"/>
                </a:solidFill>
              </a:rPr>
              <a:t>quelque</a:t>
            </a:r>
            <a:r>
              <a:rPr lang="tr-TR" sz="2900" dirty="0">
                <a:solidFill>
                  <a:srgbClr val="000000"/>
                </a:solidFill>
              </a:rPr>
              <a:t> </a:t>
            </a:r>
            <a:r>
              <a:rPr lang="tr-TR" sz="2900" dirty="0" err="1">
                <a:solidFill>
                  <a:srgbClr val="000000"/>
                </a:solidFill>
              </a:rPr>
              <a:t>gageure</a:t>
            </a:r>
            <a:r>
              <a:rPr lang="tr-TR" sz="2900" dirty="0">
                <a:solidFill>
                  <a:srgbClr val="000000"/>
                </a:solidFill>
              </a:rPr>
              <a:t> de </a:t>
            </a:r>
            <a:r>
              <a:rPr lang="tr-TR" sz="2900" dirty="0" err="1">
                <a:solidFill>
                  <a:srgbClr val="000000"/>
                </a:solidFill>
              </a:rPr>
              <a:t>Bordenave</a:t>
            </a:r>
            <a:r>
              <a:rPr lang="tr-TR" sz="2900" dirty="0">
                <a:solidFill>
                  <a:srgbClr val="000000"/>
                </a:solidFill>
              </a:rPr>
              <a:t> ? </a:t>
            </a:r>
            <a:r>
              <a:rPr lang="tr-TR" sz="2900" dirty="0" err="1">
                <a:solidFill>
                  <a:srgbClr val="000000"/>
                </a:solidFill>
              </a:rPr>
              <a:t>Jamais</a:t>
            </a:r>
            <a:r>
              <a:rPr lang="tr-TR" sz="2900" dirty="0">
                <a:solidFill>
                  <a:srgbClr val="000000"/>
                </a:solidFill>
              </a:rPr>
              <a:t> on </a:t>
            </a:r>
            <a:r>
              <a:rPr lang="tr-TR" sz="2900" dirty="0" err="1">
                <a:solidFill>
                  <a:srgbClr val="000000"/>
                </a:solidFill>
              </a:rPr>
              <a:t>n</a:t>
            </a:r>
            <a:r>
              <a:rPr lang="tr-TR" altLang="fr-FR" sz="2900" dirty="0" err="1">
                <a:solidFill>
                  <a:srgbClr val="000000"/>
                </a:solidFill>
              </a:rPr>
              <a:t>’</a:t>
            </a:r>
            <a:r>
              <a:rPr lang="tr-TR" sz="2900" dirty="0" err="1">
                <a:solidFill>
                  <a:srgbClr val="000000"/>
                </a:solidFill>
              </a:rPr>
              <a:t>avait</a:t>
            </a:r>
            <a:r>
              <a:rPr lang="tr-TR" sz="2900" dirty="0">
                <a:solidFill>
                  <a:srgbClr val="000000"/>
                </a:solidFill>
              </a:rPr>
              <a:t> </a:t>
            </a:r>
            <a:r>
              <a:rPr lang="tr-TR" sz="2900" dirty="0" err="1">
                <a:solidFill>
                  <a:srgbClr val="000000"/>
                </a:solidFill>
              </a:rPr>
              <a:t>entendu</a:t>
            </a:r>
            <a:r>
              <a:rPr lang="tr-TR" sz="2900" dirty="0">
                <a:solidFill>
                  <a:srgbClr val="000000"/>
                </a:solidFill>
              </a:rPr>
              <a:t> </a:t>
            </a:r>
            <a:r>
              <a:rPr lang="tr-TR" sz="2900" dirty="0" err="1">
                <a:solidFill>
                  <a:srgbClr val="000000"/>
                </a:solidFill>
              </a:rPr>
              <a:t>une</a:t>
            </a:r>
            <a:r>
              <a:rPr lang="tr-TR" sz="2900" dirty="0">
                <a:solidFill>
                  <a:srgbClr val="000000"/>
                </a:solidFill>
              </a:rPr>
              <a:t> </a:t>
            </a:r>
            <a:r>
              <a:rPr lang="tr-TR" sz="2900" dirty="0" err="1">
                <a:solidFill>
                  <a:srgbClr val="000000"/>
                </a:solidFill>
              </a:rPr>
              <a:t>voix</a:t>
            </a:r>
            <a:r>
              <a:rPr lang="tr-TR" sz="2900" dirty="0">
                <a:solidFill>
                  <a:srgbClr val="000000"/>
                </a:solidFill>
              </a:rPr>
              <a:t> </a:t>
            </a:r>
            <a:r>
              <a:rPr lang="tr-TR" sz="2900" dirty="0" err="1">
                <a:solidFill>
                  <a:srgbClr val="000000"/>
                </a:solidFill>
              </a:rPr>
              <a:t>aussi</a:t>
            </a:r>
            <a:r>
              <a:rPr lang="tr-TR" sz="2900" dirty="0">
                <a:solidFill>
                  <a:srgbClr val="000000"/>
                </a:solidFill>
              </a:rPr>
              <a:t> </a:t>
            </a:r>
            <a:r>
              <a:rPr lang="tr-TR" sz="2900" dirty="0" err="1">
                <a:solidFill>
                  <a:srgbClr val="000000"/>
                </a:solidFill>
              </a:rPr>
              <a:t>fausse</a:t>
            </a:r>
            <a:r>
              <a:rPr lang="tr-TR" sz="2900" dirty="0">
                <a:solidFill>
                  <a:srgbClr val="000000"/>
                </a:solidFill>
              </a:rPr>
              <a:t>, </a:t>
            </a:r>
            <a:r>
              <a:rPr lang="tr-TR" sz="2900" dirty="0" err="1">
                <a:solidFill>
                  <a:srgbClr val="000000"/>
                </a:solidFill>
              </a:rPr>
              <a:t>menée</a:t>
            </a:r>
            <a:r>
              <a:rPr lang="tr-TR" sz="2900" dirty="0">
                <a:solidFill>
                  <a:srgbClr val="000000"/>
                </a:solidFill>
              </a:rPr>
              <a:t> </a:t>
            </a:r>
            <a:r>
              <a:rPr lang="tr-TR" sz="2900" dirty="0" err="1">
                <a:solidFill>
                  <a:srgbClr val="000000"/>
                </a:solidFill>
              </a:rPr>
              <a:t>avec</a:t>
            </a:r>
            <a:r>
              <a:rPr lang="tr-TR" sz="2900" dirty="0">
                <a:solidFill>
                  <a:srgbClr val="000000"/>
                </a:solidFill>
              </a:rPr>
              <a:t> </a:t>
            </a:r>
            <a:r>
              <a:rPr lang="tr-TR" sz="2900" dirty="0" err="1">
                <a:solidFill>
                  <a:srgbClr val="000000"/>
                </a:solidFill>
              </a:rPr>
              <a:t>moins</a:t>
            </a:r>
            <a:r>
              <a:rPr lang="tr-TR" sz="2900" dirty="0">
                <a:solidFill>
                  <a:srgbClr val="000000"/>
                </a:solidFill>
              </a:rPr>
              <a:t> de </a:t>
            </a:r>
            <a:r>
              <a:rPr lang="tr-TR" sz="2900" dirty="0" err="1">
                <a:solidFill>
                  <a:srgbClr val="000000"/>
                </a:solidFill>
              </a:rPr>
              <a:t>méthode</a:t>
            </a:r>
            <a:r>
              <a:rPr lang="tr-TR" sz="2900" dirty="0">
                <a:solidFill>
                  <a:srgbClr val="000000"/>
                </a:solidFill>
              </a:rPr>
              <a:t>. Son </a:t>
            </a:r>
            <a:r>
              <a:rPr lang="tr-TR" sz="2900" dirty="0" err="1">
                <a:solidFill>
                  <a:srgbClr val="000000"/>
                </a:solidFill>
              </a:rPr>
              <a:t>directeur</a:t>
            </a:r>
            <a:r>
              <a:rPr lang="tr-TR" sz="2900" dirty="0">
                <a:solidFill>
                  <a:srgbClr val="000000"/>
                </a:solidFill>
              </a:rPr>
              <a:t> la </a:t>
            </a:r>
            <a:r>
              <a:rPr lang="tr-TR" sz="2900" dirty="0" err="1">
                <a:solidFill>
                  <a:srgbClr val="000000"/>
                </a:solidFill>
              </a:rPr>
              <a:t>jugeait</a:t>
            </a:r>
            <a:r>
              <a:rPr lang="tr-TR" sz="2900" dirty="0">
                <a:solidFill>
                  <a:srgbClr val="000000"/>
                </a:solidFill>
              </a:rPr>
              <a:t> </a:t>
            </a:r>
            <a:r>
              <a:rPr lang="tr-TR" sz="2900" dirty="0" err="1">
                <a:solidFill>
                  <a:srgbClr val="000000"/>
                </a:solidFill>
              </a:rPr>
              <a:t>bien</a:t>
            </a:r>
            <a:r>
              <a:rPr lang="tr-TR" sz="2900" dirty="0">
                <a:solidFill>
                  <a:srgbClr val="000000"/>
                </a:solidFill>
              </a:rPr>
              <a:t>, elle </a:t>
            </a:r>
            <a:r>
              <a:rPr lang="tr-TR" sz="2900" dirty="0" err="1">
                <a:solidFill>
                  <a:srgbClr val="000000"/>
                </a:solidFill>
              </a:rPr>
              <a:t>chantait</a:t>
            </a:r>
            <a:r>
              <a:rPr lang="tr-TR" sz="2900" dirty="0">
                <a:solidFill>
                  <a:srgbClr val="000000"/>
                </a:solidFill>
              </a:rPr>
              <a:t> </a:t>
            </a:r>
            <a:r>
              <a:rPr lang="tr-TR" sz="2900" dirty="0" err="1">
                <a:solidFill>
                  <a:srgbClr val="000000"/>
                </a:solidFill>
              </a:rPr>
              <a:t>comme</a:t>
            </a:r>
            <a:r>
              <a:rPr lang="tr-TR" sz="2900" dirty="0">
                <a:solidFill>
                  <a:srgbClr val="000000"/>
                </a:solidFill>
              </a:rPr>
              <a:t> </a:t>
            </a:r>
            <a:r>
              <a:rPr lang="tr-TR" sz="2900" dirty="0" err="1">
                <a:solidFill>
                  <a:srgbClr val="000000"/>
                </a:solidFill>
              </a:rPr>
              <a:t>une</a:t>
            </a:r>
            <a:r>
              <a:rPr lang="tr-TR" sz="2900" dirty="0">
                <a:solidFill>
                  <a:srgbClr val="000000"/>
                </a:solidFill>
              </a:rPr>
              <a:t> </a:t>
            </a:r>
            <a:r>
              <a:rPr lang="tr-TR" sz="2900" dirty="0" err="1">
                <a:solidFill>
                  <a:srgbClr val="000000"/>
                </a:solidFill>
              </a:rPr>
              <a:t>seringue</a:t>
            </a:r>
            <a:r>
              <a:rPr lang="tr-TR" sz="2900" dirty="0">
                <a:solidFill>
                  <a:srgbClr val="000000"/>
                </a:solidFill>
              </a:rPr>
              <a:t>. Et elle ne </a:t>
            </a:r>
            <a:r>
              <a:rPr lang="tr-TR" sz="2900" dirty="0" err="1">
                <a:solidFill>
                  <a:srgbClr val="000000"/>
                </a:solidFill>
              </a:rPr>
              <a:t>savait</a:t>
            </a:r>
            <a:r>
              <a:rPr lang="tr-TR" sz="2900" dirty="0">
                <a:solidFill>
                  <a:srgbClr val="000000"/>
                </a:solidFill>
              </a:rPr>
              <a:t> </a:t>
            </a:r>
            <a:r>
              <a:rPr lang="tr-TR" sz="2900" dirty="0" err="1">
                <a:solidFill>
                  <a:srgbClr val="000000"/>
                </a:solidFill>
              </a:rPr>
              <a:t>même</a:t>
            </a:r>
            <a:r>
              <a:rPr lang="tr-TR" sz="2900" dirty="0">
                <a:solidFill>
                  <a:srgbClr val="000000"/>
                </a:solidFill>
              </a:rPr>
              <a:t> pas </a:t>
            </a:r>
            <a:r>
              <a:rPr lang="tr-TR" sz="2900" dirty="0" err="1">
                <a:solidFill>
                  <a:srgbClr val="000000"/>
                </a:solidFill>
              </a:rPr>
              <a:t>se</a:t>
            </a:r>
            <a:r>
              <a:rPr lang="tr-TR" sz="2900" dirty="0">
                <a:solidFill>
                  <a:srgbClr val="000000"/>
                </a:solidFill>
              </a:rPr>
              <a:t> </a:t>
            </a:r>
            <a:r>
              <a:rPr lang="tr-TR" sz="2900" dirty="0" err="1">
                <a:solidFill>
                  <a:srgbClr val="000000"/>
                </a:solidFill>
              </a:rPr>
              <a:t>tenir</a:t>
            </a:r>
            <a:r>
              <a:rPr lang="tr-TR" sz="2900" dirty="0">
                <a:solidFill>
                  <a:srgbClr val="000000"/>
                </a:solidFill>
              </a:rPr>
              <a:t> en </a:t>
            </a:r>
            <a:r>
              <a:rPr lang="tr-TR" sz="2900" dirty="0" err="1">
                <a:solidFill>
                  <a:srgbClr val="000000"/>
                </a:solidFill>
              </a:rPr>
              <a:t>scène</a:t>
            </a:r>
            <a:r>
              <a:rPr lang="tr-TR" sz="2900" dirty="0">
                <a:solidFill>
                  <a:srgbClr val="000000"/>
                </a:solidFill>
              </a:rPr>
              <a:t>, elle </a:t>
            </a:r>
            <a:r>
              <a:rPr lang="tr-TR" sz="2900" dirty="0" err="1">
                <a:solidFill>
                  <a:srgbClr val="000000"/>
                </a:solidFill>
              </a:rPr>
              <a:t>jetait</a:t>
            </a:r>
            <a:r>
              <a:rPr lang="tr-TR" sz="2900" dirty="0">
                <a:solidFill>
                  <a:srgbClr val="000000"/>
                </a:solidFill>
              </a:rPr>
              <a:t> </a:t>
            </a:r>
            <a:r>
              <a:rPr lang="tr-TR" sz="2900" dirty="0" err="1">
                <a:solidFill>
                  <a:srgbClr val="000000"/>
                </a:solidFill>
              </a:rPr>
              <a:t>les</a:t>
            </a:r>
            <a:r>
              <a:rPr lang="tr-TR" sz="2900" dirty="0">
                <a:solidFill>
                  <a:srgbClr val="000000"/>
                </a:solidFill>
              </a:rPr>
              <a:t> </a:t>
            </a:r>
            <a:r>
              <a:rPr lang="tr-TR" sz="2900" dirty="0" err="1">
                <a:solidFill>
                  <a:srgbClr val="000000"/>
                </a:solidFill>
              </a:rPr>
              <a:t>mains</a:t>
            </a:r>
            <a:r>
              <a:rPr lang="tr-TR" sz="2900" dirty="0">
                <a:solidFill>
                  <a:srgbClr val="000000"/>
                </a:solidFill>
              </a:rPr>
              <a:t> en </a:t>
            </a:r>
            <a:r>
              <a:rPr lang="tr-TR" sz="2900" dirty="0" err="1">
                <a:solidFill>
                  <a:srgbClr val="000000"/>
                </a:solidFill>
              </a:rPr>
              <a:t>avant</a:t>
            </a:r>
            <a:r>
              <a:rPr lang="tr-TR" sz="2900" dirty="0">
                <a:solidFill>
                  <a:srgbClr val="000000"/>
                </a:solidFill>
              </a:rPr>
              <a:t>, dans un </a:t>
            </a:r>
            <a:r>
              <a:rPr lang="tr-TR" sz="2900" dirty="0" err="1">
                <a:solidFill>
                  <a:srgbClr val="000000"/>
                </a:solidFill>
              </a:rPr>
              <a:t>balancement</a:t>
            </a:r>
            <a:r>
              <a:rPr lang="tr-TR" sz="2900" dirty="0">
                <a:solidFill>
                  <a:srgbClr val="000000"/>
                </a:solidFill>
              </a:rPr>
              <a:t> de </a:t>
            </a:r>
            <a:r>
              <a:rPr lang="tr-TR" sz="2900" dirty="0" err="1">
                <a:solidFill>
                  <a:srgbClr val="000000"/>
                </a:solidFill>
              </a:rPr>
              <a:t>tout</a:t>
            </a:r>
            <a:r>
              <a:rPr lang="tr-TR" sz="2900" dirty="0">
                <a:solidFill>
                  <a:srgbClr val="000000"/>
                </a:solidFill>
              </a:rPr>
              <a:t> son </a:t>
            </a:r>
            <a:r>
              <a:rPr lang="tr-TR" sz="2900" dirty="0" err="1">
                <a:solidFill>
                  <a:srgbClr val="000000"/>
                </a:solidFill>
              </a:rPr>
              <a:t>corps</a:t>
            </a:r>
            <a:r>
              <a:rPr lang="tr-TR" sz="2900" dirty="0">
                <a:solidFill>
                  <a:srgbClr val="000000"/>
                </a:solidFill>
              </a:rPr>
              <a:t>, </a:t>
            </a:r>
            <a:r>
              <a:rPr lang="tr-TR" sz="2900" dirty="0" err="1">
                <a:solidFill>
                  <a:srgbClr val="000000"/>
                </a:solidFill>
              </a:rPr>
              <a:t>qu</a:t>
            </a:r>
            <a:r>
              <a:rPr lang="tr-TR" altLang="fr-FR" sz="2900" dirty="0" err="1">
                <a:solidFill>
                  <a:srgbClr val="000000"/>
                </a:solidFill>
              </a:rPr>
              <a:t>’</a:t>
            </a:r>
            <a:r>
              <a:rPr lang="tr-TR" sz="2900" dirty="0" err="1">
                <a:solidFill>
                  <a:srgbClr val="000000"/>
                </a:solidFill>
              </a:rPr>
              <a:t>on</a:t>
            </a:r>
            <a:r>
              <a:rPr lang="tr-TR" sz="2900" dirty="0">
                <a:solidFill>
                  <a:srgbClr val="000000"/>
                </a:solidFill>
              </a:rPr>
              <a:t> </a:t>
            </a:r>
            <a:r>
              <a:rPr lang="tr-TR" sz="2900" dirty="0" err="1">
                <a:solidFill>
                  <a:srgbClr val="000000"/>
                </a:solidFill>
              </a:rPr>
              <a:t>trouva</a:t>
            </a:r>
            <a:r>
              <a:rPr lang="tr-TR" sz="2900" dirty="0">
                <a:solidFill>
                  <a:srgbClr val="000000"/>
                </a:solidFill>
              </a:rPr>
              <a:t> </a:t>
            </a:r>
            <a:r>
              <a:rPr lang="tr-TR" sz="2900" dirty="0" err="1">
                <a:solidFill>
                  <a:srgbClr val="000000"/>
                </a:solidFill>
              </a:rPr>
              <a:t>peu</a:t>
            </a:r>
            <a:r>
              <a:rPr lang="tr-TR" sz="2900" dirty="0">
                <a:solidFill>
                  <a:srgbClr val="000000"/>
                </a:solidFill>
              </a:rPr>
              <a:t> </a:t>
            </a:r>
            <a:r>
              <a:rPr lang="tr-TR" sz="2900" dirty="0" err="1">
                <a:solidFill>
                  <a:srgbClr val="000000"/>
                </a:solidFill>
              </a:rPr>
              <a:t>convenable</a:t>
            </a:r>
            <a:r>
              <a:rPr lang="tr-TR" sz="2900" dirty="0">
                <a:solidFill>
                  <a:srgbClr val="000000"/>
                </a:solidFill>
              </a:rPr>
              <a:t> et </a:t>
            </a:r>
            <a:r>
              <a:rPr lang="tr-TR" sz="2900" dirty="0" err="1">
                <a:solidFill>
                  <a:srgbClr val="000000"/>
                </a:solidFill>
              </a:rPr>
              <a:t>disgracieux</a:t>
            </a:r>
            <a:r>
              <a:rPr lang="tr-TR" sz="2900" dirty="0">
                <a:solidFill>
                  <a:srgbClr val="000000"/>
                </a:solidFill>
              </a:rPr>
              <a:t>. </a:t>
            </a:r>
            <a:r>
              <a:rPr lang="tr-TR" sz="2900" dirty="0" err="1">
                <a:solidFill>
                  <a:srgbClr val="000000"/>
                </a:solidFill>
              </a:rPr>
              <a:t>Des</a:t>
            </a:r>
            <a:r>
              <a:rPr lang="tr-TR" sz="2900" dirty="0">
                <a:solidFill>
                  <a:srgbClr val="000000"/>
                </a:solidFill>
              </a:rPr>
              <a:t> oh ! oh ! </a:t>
            </a:r>
            <a:r>
              <a:rPr lang="tr-TR" sz="2900" dirty="0" err="1">
                <a:solidFill>
                  <a:srgbClr val="000000"/>
                </a:solidFill>
              </a:rPr>
              <a:t>s</a:t>
            </a:r>
            <a:r>
              <a:rPr lang="tr-TR" altLang="fr-FR" sz="2900" dirty="0" err="1">
                <a:solidFill>
                  <a:srgbClr val="000000"/>
                </a:solidFill>
              </a:rPr>
              <a:t>’</a:t>
            </a:r>
            <a:r>
              <a:rPr lang="tr-TR" sz="2900" dirty="0" err="1">
                <a:solidFill>
                  <a:srgbClr val="000000"/>
                </a:solidFill>
              </a:rPr>
              <a:t>élevaient</a:t>
            </a:r>
            <a:r>
              <a:rPr lang="tr-TR" sz="2900" dirty="0">
                <a:solidFill>
                  <a:srgbClr val="000000"/>
                </a:solidFill>
              </a:rPr>
              <a:t> </a:t>
            </a:r>
            <a:r>
              <a:rPr lang="tr-TR" sz="2900" dirty="0" err="1">
                <a:solidFill>
                  <a:srgbClr val="000000"/>
                </a:solidFill>
              </a:rPr>
              <a:t>déjà</a:t>
            </a:r>
            <a:r>
              <a:rPr lang="tr-TR" sz="2900" dirty="0">
                <a:solidFill>
                  <a:srgbClr val="000000"/>
                </a:solidFill>
              </a:rPr>
              <a:t> </a:t>
            </a:r>
            <a:r>
              <a:rPr lang="tr-TR" sz="2900" dirty="0" err="1">
                <a:solidFill>
                  <a:srgbClr val="000000"/>
                </a:solidFill>
              </a:rPr>
              <a:t>du</a:t>
            </a:r>
            <a:r>
              <a:rPr lang="tr-TR" sz="2900" dirty="0">
                <a:solidFill>
                  <a:srgbClr val="000000"/>
                </a:solidFill>
              </a:rPr>
              <a:t> </a:t>
            </a:r>
            <a:r>
              <a:rPr lang="tr-TR" sz="2900" dirty="0" err="1">
                <a:solidFill>
                  <a:srgbClr val="000000"/>
                </a:solidFill>
              </a:rPr>
              <a:t>parterre</a:t>
            </a:r>
            <a:r>
              <a:rPr lang="tr-TR" sz="2900" dirty="0">
                <a:solidFill>
                  <a:srgbClr val="000000"/>
                </a:solidFill>
              </a:rPr>
              <a:t> et </a:t>
            </a:r>
            <a:r>
              <a:rPr lang="tr-TR" sz="2900" dirty="0" err="1">
                <a:solidFill>
                  <a:srgbClr val="000000"/>
                </a:solidFill>
              </a:rPr>
              <a:t>des</a:t>
            </a:r>
            <a:r>
              <a:rPr lang="tr-TR" sz="2900" dirty="0">
                <a:solidFill>
                  <a:srgbClr val="000000"/>
                </a:solidFill>
              </a:rPr>
              <a:t> </a:t>
            </a:r>
            <a:r>
              <a:rPr lang="tr-TR" sz="2900" dirty="0" err="1">
                <a:solidFill>
                  <a:srgbClr val="000000"/>
                </a:solidFill>
              </a:rPr>
              <a:t>petites</a:t>
            </a:r>
            <a:r>
              <a:rPr lang="tr-TR" sz="2900" dirty="0">
                <a:solidFill>
                  <a:srgbClr val="000000"/>
                </a:solidFill>
              </a:rPr>
              <a:t> </a:t>
            </a:r>
            <a:r>
              <a:rPr lang="tr-TR" sz="2900" dirty="0" err="1">
                <a:solidFill>
                  <a:srgbClr val="000000"/>
                </a:solidFill>
              </a:rPr>
              <a:t>places</a:t>
            </a:r>
            <a:r>
              <a:rPr lang="tr-TR" sz="2900" dirty="0">
                <a:solidFill>
                  <a:srgbClr val="000000"/>
                </a:solidFill>
              </a:rPr>
              <a:t>, on </a:t>
            </a:r>
            <a:r>
              <a:rPr lang="tr-TR" sz="2900" dirty="0" err="1">
                <a:solidFill>
                  <a:srgbClr val="000000"/>
                </a:solidFill>
              </a:rPr>
              <a:t>sifflotait</a:t>
            </a:r>
            <a:r>
              <a:rPr lang="tr-TR" sz="2900" dirty="0">
                <a:solidFill>
                  <a:srgbClr val="000000"/>
                </a:solidFill>
              </a:rPr>
              <a:t>, </a:t>
            </a:r>
            <a:r>
              <a:rPr lang="tr-TR" sz="2900" dirty="0" err="1">
                <a:solidFill>
                  <a:srgbClr val="000000"/>
                </a:solidFill>
              </a:rPr>
              <a:t>lorsqu</a:t>
            </a:r>
            <a:r>
              <a:rPr lang="tr-TR" altLang="fr-FR" sz="2900" dirty="0" err="1">
                <a:solidFill>
                  <a:srgbClr val="000000"/>
                </a:solidFill>
              </a:rPr>
              <a:t>’</a:t>
            </a:r>
            <a:r>
              <a:rPr lang="tr-TR" sz="2900" dirty="0" err="1">
                <a:solidFill>
                  <a:srgbClr val="000000"/>
                </a:solidFill>
              </a:rPr>
              <a:t>une</a:t>
            </a:r>
            <a:r>
              <a:rPr lang="tr-TR" sz="2900" dirty="0">
                <a:solidFill>
                  <a:srgbClr val="000000"/>
                </a:solidFill>
              </a:rPr>
              <a:t> </a:t>
            </a:r>
            <a:r>
              <a:rPr lang="tr-TR" sz="2900" dirty="0" err="1">
                <a:solidFill>
                  <a:srgbClr val="000000"/>
                </a:solidFill>
              </a:rPr>
              <a:t>voix</a:t>
            </a:r>
            <a:r>
              <a:rPr lang="tr-TR" sz="2900" dirty="0">
                <a:solidFill>
                  <a:srgbClr val="000000"/>
                </a:solidFill>
              </a:rPr>
              <a:t> de </a:t>
            </a:r>
            <a:r>
              <a:rPr lang="tr-TR" sz="2900" dirty="0" err="1">
                <a:solidFill>
                  <a:srgbClr val="000000"/>
                </a:solidFill>
              </a:rPr>
              <a:t>jeune</a:t>
            </a:r>
            <a:r>
              <a:rPr lang="tr-TR" sz="2900" dirty="0">
                <a:solidFill>
                  <a:srgbClr val="000000"/>
                </a:solidFill>
              </a:rPr>
              <a:t> </a:t>
            </a:r>
            <a:r>
              <a:rPr lang="tr-TR" sz="2900" dirty="0" err="1">
                <a:solidFill>
                  <a:srgbClr val="000000"/>
                </a:solidFill>
              </a:rPr>
              <a:t>coq</a:t>
            </a:r>
            <a:r>
              <a:rPr lang="tr-TR" sz="2900" dirty="0">
                <a:solidFill>
                  <a:srgbClr val="000000"/>
                </a:solidFill>
              </a:rPr>
              <a:t> en </a:t>
            </a:r>
            <a:r>
              <a:rPr lang="tr-TR" sz="2900" dirty="0" err="1">
                <a:solidFill>
                  <a:srgbClr val="000000"/>
                </a:solidFill>
              </a:rPr>
              <a:t>train</a:t>
            </a:r>
            <a:r>
              <a:rPr lang="tr-TR" sz="2900" dirty="0">
                <a:solidFill>
                  <a:srgbClr val="000000"/>
                </a:solidFill>
              </a:rPr>
              <a:t> de </a:t>
            </a:r>
            <a:r>
              <a:rPr lang="tr-TR" sz="2900" dirty="0" err="1">
                <a:solidFill>
                  <a:srgbClr val="000000"/>
                </a:solidFill>
              </a:rPr>
              <a:t>muer</a:t>
            </a:r>
            <a:r>
              <a:rPr lang="tr-TR" sz="2900" dirty="0">
                <a:solidFill>
                  <a:srgbClr val="000000"/>
                </a:solidFill>
              </a:rPr>
              <a:t>, </a:t>
            </a:r>
            <a:r>
              <a:rPr lang="tr-TR" sz="2900" dirty="0" err="1">
                <a:solidFill>
                  <a:srgbClr val="000000"/>
                </a:solidFill>
              </a:rPr>
              <a:t>aux</a:t>
            </a:r>
            <a:r>
              <a:rPr lang="tr-TR" sz="2900" dirty="0">
                <a:solidFill>
                  <a:srgbClr val="000000"/>
                </a:solidFill>
              </a:rPr>
              <a:t> </a:t>
            </a:r>
            <a:r>
              <a:rPr lang="tr-TR" sz="2900" dirty="0" err="1">
                <a:solidFill>
                  <a:srgbClr val="000000"/>
                </a:solidFill>
              </a:rPr>
              <a:t>fauteuils</a:t>
            </a:r>
            <a:r>
              <a:rPr lang="tr-TR" sz="2900" dirty="0">
                <a:solidFill>
                  <a:srgbClr val="000000"/>
                </a:solidFill>
              </a:rPr>
              <a:t> </a:t>
            </a:r>
            <a:r>
              <a:rPr lang="tr-TR" sz="2900" dirty="0" err="1">
                <a:solidFill>
                  <a:srgbClr val="000000"/>
                </a:solidFill>
              </a:rPr>
              <a:t>d</a:t>
            </a:r>
            <a:r>
              <a:rPr lang="tr-TR" altLang="fr-FR" sz="2900" dirty="0" err="1">
                <a:solidFill>
                  <a:srgbClr val="000000"/>
                </a:solidFill>
              </a:rPr>
              <a:t>’</a:t>
            </a:r>
            <a:r>
              <a:rPr lang="tr-TR" sz="2900" dirty="0" err="1">
                <a:solidFill>
                  <a:srgbClr val="000000"/>
                </a:solidFill>
              </a:rPr>
              <a:t>orchestre</a:t>
            </a:r>
            <a:r>
              <a:rPr lang="tr-TR" sz="2900" dirty="0">
                <a:solidFill>
                  <a:srgbClr val="000000"/>
                </a:solidFill>
              </a:rPr>
              <a:t>, </a:t>
            </a:r>
            <a:r>
              <a:rPr lang="tr-TR" sz="2900" dirty="0" err="1">
                <a:solidFill>
                  <a:srgbClr val="000000"/>
                </a:solidFill>
              </a:rPr>
              <a:t>lança</a:t>
            </a:r>
            <a:r>
              <a:rPr lang="tr-TR" sz="2900" dirty="0">
                <a:solidFill>
                  <a:srgbClr val="000000"/>
                </a:solidFill>
              </a:rPr>
              <a:t> </a:t>
            </a:r>
            <a:r>
              <a:rPr lang="tr-TR" sz="2900" dirty="0" err="1">
                <a:solidFill>
                  <a:srgbClr val="000000"/>
                </a:solidFill>
              </a:rPr>
              <a:t>avec</a:t>
            </a:r>
            <a:r>
              <a:rPr lang="tr-TR" sz="2900" dirty="0">
                <a:solidFill>
                  <a:srgbClr val="000000"/>
                </a:solidFill>
              </a:rPr>
              <a:t> </a:t>
            </a:r>
            <a:r>
              <a:rPr lang="tr-TR" sz="2900" dirty="0" err="1">
                <a:solidFill>
                  <a:srgbClr val="000000"/>
                </a:solidFill>
              </a:rPr>
              <a:t>conviction</a:t>
            </a:r>
            <a:r>
              <a:rPr lang="tr-TR" sz="2900" dirty="0">
                <a:solidFill>
                  <a:srgbClr val="000000"/>
                </a:solidFill>
              </a:rPr>
              <a:t> :</a:t>
            </a:r>
            <a:br>
              <a:rPr lang="tr-TR" sz="2900" dirty="0">
                <a:solidFill>
                  <a:srgbClr val="000000"/>
                </a:solidFill>
              </a:rPr>
            </a:br>
            <a:r>
              <a:rPr lang="tr-TR" sz="2900" dirty="0">
                <a:solidFill>
                  <a:srgbClr val="000000"/>
                </a:solidFill>
              </a:rPr>
              <a:t>- </a:t>
            </a:r>
            <a:r>
              <a:rPr lang="tr-TR" sz="2900" dirty="0" err="1">
                <a:solidFill>
                  <a:srgbClr val="000000"/>
                </a:solidFill>
              </a:rPr>
              <a:t>Très</a:t>
            </a:r>
            <a:r>
              <a:rPr lang="tr-TR" sz="2900" dirty="0">
                <a:solidFill>
                  <a:srgbClr val="000000"/>
                </a:solidFill>
              </a:rPr>
              <a:t> </a:t>
            </a:r>
            <a:r>
              <a:rPr lang="tr-TR" sz="2900" dirty="0" err="1">
                <a:solidFill>
                  <a:srgbClr val="000000"/>
                </a:solidFill>
              </a:rPr>
              <a:t>chic</a:t>
            </a:r>
            <a:r>
              <a:rPr lang="tr-TR" sz="2900" dirty="0">
                <a:solidFill>
                  <a:srgbClr val="000000"/>
                </a:solidFill>
              </a:rPr>
              <a:t> !</a:t>
            </a:r>
            <a:br>
              <a:rPr lang="tr-TR" sz="2900" dirty="0">
                <a:solidFill>
                  <a:srgbClr val="000000"/>
                </a:solidFill>
              </a:rPr>
            </a:br>
            <a:r>
              <a:rPr lang="tr-TR" sz="2900" dirty="0">
                <a:solidFill>
                  <a:srgbClr val="000000"/>
                </a:solidFill>
              </a:rPr>
              <a:t/>
            </a:r>
            <a:br>
              <a:rPr lang="tr-TR" sz="2900" dirty="0">
                <a:solidFill>
                  <a:srgbClr val="000000"/>
                </a:solidFill>
              </a:rPr>
            </a:br>
            <a:endParaRPr lang="tr-TR" sz="2900" dirty="0">
              <a:solidFill>
                <a:srgbClr val="000000"/>
              </a:solidFill>
            </a:endParaRP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Text Box 1"/>
          <p:cNvSpPr txBox="1">
            <a:spLocks noChangeArrowheads="1"/>
          </p:cNvSpPr>
          <p:nvPr/>
        </p:nvSpPr>
        <p:spPr bwMode="auto">
          <a:xfrm>
            <a:off x="0" y="1604329"/>
            <a:ext cx="8215200" cy="4513434"/>
          </a:xfrm>
          <a:prstGeom prst="rect">
            <a:avLst/>
          </a:prstGeom>
          <a:noFill/>
          <a:ln w="9525">
            <a:noFill/>
            <a:round/>
            <a:headEnd/>
            <a:tailEnd/>
          </a:ln>
        </p:spPr>
        <p:txBody>
          <a:bodyPr lIns="0" tIns="47677" rIns="0" bIns="0"/>
          <a:lstStyle/>
          <a:p>
            <a:pPr>
              <a:lnSpc>
                <a:spcPct val="77000"/>
              </a:lnSpc>
              <a:spcAft>
                <a:spcPts val="1293"/>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tr-TR" sz="2500" dirty="0" err="1">
                <a:solidFill>
                  <a:srgbClr val="000000"/>
                </a:solidFill>
              </a:rPr>
              <a:t>Toute</a:t>
            </a:r>
            <a:r>
              <a:rPr lang="tr-TR" sz="2500" dirty="0">
                <a:solidFill>
                  <a:srgbClr val="000000"/>
                </a:solidFill>
              </a:rPr>
              <a:t> la </a:t>
            </a:r>
            <a:r>
              <a:rPr lang="tr-TR" sz="2500" dirty="0" err="1">
                <a:solidFill>
                  <a:srgbClr val="000000"/>
                </a:solidFill>
              </a:rPr>
              <a:t>salle</a:t>
            </a:r>
            <a:r>
              <a:rPr lang="tr-TR" sz="2500" dirty="0">
                <a:solidFill>
                  <a:srgbClr val="000000"/>
                </a:solidFill>
              </a:rPr>
              <a:t> </a:t>
            </a:r>
            <a:r>
              <a:rPr lang="tr-TR" sz="2500" dirty="0" err="1">
                <a:solidFill>
                  <a:srgbClr val="000000"/>
                </a:solidFill>
              </a:rPr>
              <a:t>regarda</a:t>
            </a:r>
            <a:r>
              <a:rPr lang="tr-TR" sz="2500" dirty="0">
                <a:solidFill>
                  <a:srgbClr val="000000"/>
                </a:solidFill>
              </a:rPr>
              <a:t>. </a:t>
            </a:r>
            <a:r>
              <a:rPr lang="tr-TR" sz="2500" dirty="0" err="1">
                <a:solidFill>
                  <a:srgbClr val="000000"/>
                </a:solidFill>
              </a:rPr>
              <a:t>C</a:t>
            </a:r>
            <a:r>
              <a:rPr lang="tr-TR" altLang="fr-FR" sz="2500" dirty="0" err="1">
                <a:solidFill>
                  <a:srgbClr val="000000"/>
                </a:solidFill>
              </a:rPr>
              <a:t>’</a:t>
            </a:r>
            <a:r>
              <a:rPr lang="tr-TR" sz="2500" dirty="0" err="1">
                <a:solidFill>
                  <a:srgbClr val="000000"/>
                </a:solidFill>
              </a:rPr>
              <a:t>était</a:t>
            </a:r>
            <a:r>
              <a:rPr lang="tr-TR" sz="2500" dirty="0">
                <a:solidFill>
                  <a:srgbClr val="000000"/>
                </a:solidFill>
              </a:rPr>
              <a:t> </a:t>
            </a:r>
            <a:r>
              <a:rPr lang="tr-TR" sz="2500" dirty="0" err="1">
                <a:solidFill>
                  <a:srgbClr val="000000"/>
                </a:solidFill>
              </a:rPr>
              <a:t>le</a:t>
            </a:r>
            <a:r>
              <a:rPr lang="tr-TR" sz="2500" dirty="0">
                <a:solidFill>
                  <a:srgbClr val="000000"/>
                </a:solidFill>
              </a:rPr>
              <a:t> </a:t>
            </a:r>
            <a:r>
              <a:rPr lang="tr-TR" sz="2500" dirty="0" err="1">
                <a:solidFill>
                  <a:srgbClr val="000000"/>
                </a:solidFill>
              </a:rPr>
              <a:t>chérubin</a:t>
            </a:r>
            <a:r>
              <a:rPr lang="tr-TR" sz="2500" dirty="0">
                <a:solidFill>
                  <a:srgbClr val="000000"/>
                </a:solidFill>
              </a:rPr>
              <a:t>, </a:t>
            </a:r>
            <a:r>
              <a:rPr lang="tr-TR" sz="2500" dirty="0" err="1">
                <a:solidFill>
                  <a:srgbClr val="000000"/>
                </a:solidFill>
              </a:rPr>
              <a:t>l</a:t>
            </a:r>
            <a:r>
              <a:rPr lang="tr-TR" altLang="fr-FR" sz="2500" dirty="0" err="1">
                <a:solidFill>
                  <a:srgbClr val="000000"/>
                </a:solidFill>
              </a:rPr>
              <a:t>’</a:t>
            </a:r>
            <a:r>
              <a:rPr lang="tr-TR" sz="2500" dirty="0" err="1">
                <a:solidFill>
                  <a:srgbClr val="000000"/>
                </a:solidFill>
              </a:rPr>
              <a:t>échappé</a:t>
            </a:r>
            <a:r>
              <a:rPr lang="tr-TR" sz="2500" dirty="0">
                <a:solidFill>
                  <a:srgbClr val="000000"/>
                </a:solidFill>
              </a:rPr>
              <a:t> de </a:t>
            </a:r>
            <a:r>
              <a:rPr lang="tr-TR" sz="2500" dirty="0" err="1">
                <a:solidFill>
                  <a:srgbClr val="000000"/>
                </a:solidFill>
              </a:rPr>
              <a:t>collège</a:t>
            </a:r>
            <a:r>
              <a:rPr lang="tr-TR" sz="2500" dirty="0">
                <a:solidFill>
                  <a:srgbClr val="000000"/>
                </a:solidFill>
              </a:rPr>
              <a:t>, ses </a:t>
            </a:r>
            <a:r>
              <a:rPr lang="tr-TR" sz="2500" dirty="0" err="1">
                <a:solidFill>
                  <a:srgbClr val="000000"/>
                </a:solidFill>
              </a:rPr>
              <a:t>beaux</a:t>
            </a:r>
            <a:r>
              <a:rPr lang="tr-TR" sz="2500" dirty="0">
                <a:solidFill>
                  <a:srgbClr val="000000"/>
                </a:solidFill>
              </a:rPr>
              <a:t> </a:t>
            </a:r>
            <a:r>
              <a:rPr lang="tr-TR" sz="2500" dirty="0" err="1">
                <a:solidFill>
                  <a:srgbClr val="000000"/>
                </a:solidFill>
              </a:rPr>
              <a:t>yeux</a:t>
            </a:r>
            <a:r>
              <a:rPr lang="tr-TR" sz="2500" dirty="0">
                <a:solidFill>
                  <a:srgbClr val="000000"/>
                </a:solidFill>
              </a:rPr>
              <a:t> </a:t>
            </a:r>
            <a:r>
              <a:rPr lang="tr-TR" sz="2500" dirty="0" err="1">
                <a:solidFill>
                  <a:srgbClr val="000000"/>
                </a:solidFill>
              </a:rPr>
              <a:t>écarquillés</a:t>
            </a:r>
            <a:r>
              <a:rPr lang="tr-TR" sz="2500" dirty="0">
                <a:solidFill>
                  <a:srgbClr val="000000"/>
                </a:solidFill>
              </a:rPr>
              <a:t>, </a:t>
            </a:r>
            <a:r>
              <a:rPr lang="tr-TR" sz="2500" dirty="0" err="1">
                <a:solidFill>
                  <a:srgbClr val="000000"/>
                </a:solidFill>
              </a:rPr>
              <a:t>sa</a:t>
            </a:r>
            <a:r>
              <a:rPr lang="tr-TR" sz="2500" dirty="0">
                <a:solidFill>
                  <a:srgbClr val="000000"/>
                </a:solidFill>
              </a:rPr>
              <a:t> </a:t>
            </a:r>
            <a:r>
              <a:rPr lang="tr-TR" sz="2500" dirty="0" err="1">
                <a:solidFill>
                  <a:srgbClr val="000000"/>
                </a:solidFill>
              </a:rPr>
              <a:t>face</a:t>
            </a:r>
            <a:r>
              <a:rPr lang="tr-TR" sz="2500" dirty="0">
                <a:solidFill>
                  <a:srgbClr val="000000"/>
                </a:solidFill>
              </a:rPr>
              <a:t> </a:t>
            </a:r>
            <a:r>
              <a:rPr lang="tr-TR" sz="2500" dirty="0" err="1">
                <a:solidFill>
                  <a:srgbClr val="000000"/>
                </a:solidFill>
              </a:rPr>
              <a:t>blonde</a:t>
            </a:r>
            <a:r>
              <a:rPr lang="tr-TR" sz="2500" dirty="0">
                <a:solidFill>
                  <a:srgbClr val="000000"/>
                </a:solidFill>
              </a:rPr>
              <a:t> </a:t>
            </a:r>
            <a:r>
              <a:rPr lang="tr-TR" sz="2500" dirty="0" err="1">
                <a:solidFill>
                  <a:srgbClr val="000000"/>
                </a:solidFill>
              </a:rPr>
              <a:t>enflammée</a:t>
            </a:r>
            <a:r>
              <a:rPr lang="tr-TR" sz="2500" dirty="0">
                <a:solidFill>
                  <a:srgbClr val="000000"/>
                </a:solidFill>
              </a:rPr>
              <a:t> par la </a:t>
            </a:r>
            <a:r>
              <a:rPr lang="tr-TR" sz="2500" dirty="0" err="1">
                <a:solidFill>
                  <a:srgbClr val="000000"/>
                </a:solidFill>
              </a:rPr>
              <a:t>vue</a:t>
            </a:r>
            <a:r>
              <a:rPr lang="tr-TR" sz="2500" dirty="0">
                <a:solidFill>
                  <a:srgbClr val="000000"/>
                </a:solidFill>
              </a:rPr>
              <a:t> de </a:t>
            </a:r>
            <a:r>
              <a:rPr lang="tr-TR" sz="2500" dirty="0" err="1">
                <a:solidFill>
                  <a:srgbClr val="000000"/>
                </a:solidFill>
              </a:rPr>
              <a:t>Nana</a:t>
            </a:r>
            <a:r>
              <a:rPr lang="tr-TR" sz="2500" dirty="0">
                <a:solidFill>
                  <a:srgbClr val="000000"/>
                </a:solidFill>
              </a:rPr>
              <a:t>. </a:t>
            </a:r>
            <a:r>
              <a:rPr lang="tr-TR" sz="2500" dirty="0" err="1">
                <a:solidFill>
                  <a:srgbClr val="000000"/>
                </a:solidFill>
              </a:rPr>
              <a:t>Quand</a:t>
            </a:r>
            <a:r>
              <a:rPr lang="tr-TR" sz="2500" dirty="0">
                <a:solidFill>
                  <a:srgbClr val="000000"/>
                </a:solidFill>
              </a:rPr>
              <a:t> il </a:t>
            </a:r>
            <a:r>
              <a:rPr lang="tr-TR" sz="2500" dirty="0" err="1">
                <a:solidFill>
                  <a:srgbClr val="000000"/>
                </a:solidFill>
              </a:rPr>
              <a:t>vit</a:t>
            </a:r>
            <a:r>
              <a:rPr lang="tr-TR" sz="2500" dirty="0">
                <a:solidFill>
                  <a:srgbClr val="000000"/>
                </a:solidFill>
              </a:rPr>
              <a:t> </a:t>
            </a:r>
            <a:r>
              <a:rPr lang="tr-TR" sz="2500" dirty="0" err="1">
                <a:solidFill>
                  <a:srgbClr val="000000"/>
                </a:solidFill>
              </a:rPr>
              <a:t>le</a:t>
            </a:r>
            <a:r>
              <a:rPr lang="tr-TR" sz="2500" dirty="0">
                <a:solidFill>
                  <a:srgbClr val="000000"/>
                </a:solidFill>
              </a:rPr>
              <a:t> </a:t>
            </a:r>
            <a:r>
              <a:rPr lang="tr-TR" sz="2500" dirty="0" err="1">
                <a:solidFill>
                  <a:srgbClr val="000000"/>
                </a:solidFill>
              </a:rPr>
              <a:t>monde</a:t>
            </a:r>
            <a:r>
              <a:rPr lang="tr-TR" sz="2500" dirty="0">
                <a:solidFill>
                  <a:srgbClr val="000000"/>
                </a:solidFill>
              </a:rPr>
              <a:t> </a:t>
            </a:r>
            <a:r>
              <a:rPr lang="tr-TR" sz="2500" dirty="0" err="1">
                <a:solidFill>
                  <a:srgbClr val="000000"/>
                </a:solidFill>
              </a:rPr>
              <a:t>se</a:t>
            </a:r>
            <a:r>
              <a:rPr lang="tr-TR" sz="2500" dirty="0">
                <a:solidFill>
                  <a:srgbClr val="000000"/>
                </a:solidFill>
              </a:rPr>
              <a:t> </a:t>
            </a:r>
            <a:r>
              <a:rPr lang="tr-TR" sz="2500" dirty="0" err="1">
                <a:solidFill>
                  <a:srgbClr val="000000"/>
                </a:solidFill>
              </a:rPr>
              <a:t>tourner</a:t>
            </a:r>
            <a:r>
              <a:rPr lang="tr-TR" sz="2500" dirty="0">
                <a:solidFill>
                  <a:srgbClr val="000000"/>
                </a:solidFill>
              </a:rPr>
              <a:t> </a:t>
            </a:r>
            <a:r>
              <a:rPr lang="tr-TR" sz="2500" dirty="0" err="1">
                <a:solidFill>
                  <a:srgbClr val="000000"/>
                </a:solidFill>
              </a:rPr>
              <a:t>vers</a:t>
            </a:r>
            <a:r>
              <a:rPr lang="tr-TR" sz="2500" dirty="0">
                <a:solidFill>
                  <a:srgbClr val="000000"/>
                </a:solidFill>
              </a:rPr>
              <a:t> </a:t>
            </a:r>
            <a:r>
              <a:rPr lang="tr-TR" sz="2500" dirty="0" err="1">
                <a:solidFill>
                  <a:srgbClr val="000000"/>
                </a:solidFill>
              </a:rPr>
              <a:t>lui</a:t>
            </a:r>
            <a:r>
              <a:rPr lang="tr-TR" sz="2500" dirty="0">
                <a:solidFill>
                  <a:srgbClr val="000000"/>
                </a:solidFill>
              </a:rPr>
              <a:t>, il </a:t>
            </a:r>
            <a:r>
              <a:rPr lang="tr-TR" sz="2500" dirty="0" err="1">
                <a:solidFill>
                  <a:srgbClr val="000000"/>
                </a:solidFill>
              </a:rPr>
              <a:t>devint</a:t>
            </a:r>
            <a:r>
              <a:rPr lang="tr-TR" sz="2500" dirty="0">
                <a:solidFill>
                  <a:srgbClr val="000000"/>
                </a:solidFill>
              </a:rPr>
              <a:t> </a:t>
            </a:r>
            <a:r>
              <a:rPr lang="tr-TR" sz="2500" dirty="0" err="1">
                <a:solidFill>
                  <a:srgbClr val="000000"/>
                </a:solidFill>
              </a:rPr>
              <a:t>très</a:t>
            </a:r>
            <a:r>
              <a:rPr lang="tr-TR" sz="2500" dirty="0">
                <a:solidFill>
                  <a:srgbClr val="000000"/>
                </a:solidFill>
              </a:rPr>
              <a:t> </a:t>
            </a:r>
            <a:r>
              <a:rPr lang="tr-TR" sz="2500" dirty="0" err="1">
                <a:solidFill>
                  <a:srgbClr val="000000"/>
                </a:solidFill>
              </a:rPr>
              <a:t>rouge</a:t>
            </a:r>
            <a:r>
              <a:rPr lang="tr-TR" sz="2500" dirty="0">
                <a:solidFill>
                  <a:srgbClr val="000000"/>
                </a:solidFill>
              </a:rPr>
              <a:t> </a:t>
            </a:r>
            <a:r>
              <a:rPr lang="tr-TR" sz="2500" dirty="0" err="1">
                <a:solidFill>
                  <a:srgbClr val="000000"/>
                </a:solidFill>
              </a:rPr>
              <a:t>d</a:t>
            </a:r>
            <a:r>
              <a:rPr lang="tr-TR" altLang="fr-FR" sz="2500" dirty="0" err="1">
                <a:solidFill>
                  <a:srgbClr val="000000"/>
                </a:solidFill>
              </a:rPr>
              <a:t>’</a:t>
            </a:r>
            <a:r>
              <a:rPr lang="tr-TR" sz="2500" dirty="0" err="1">
                <a:solidFill>
                  <a:srgbClr val="000000"/>
                </a:solidFill>
              </a:rPr>
              <a:t>avoir</a:t>
            </a:r>
            <a:r>
              <a:rPr lang="tr-TR" sz="2500" dirty="0">
                <a:solidFill>
                  <a:srgbClr val="000000"/>
                </a:solidFill>
              </a:rPr>
              <a:t> </a:t>
            </a:r>
            <a:r>
              <a:rPr lang="tr-TR" sz="2500" dirty="0" err="1">
                <a:solidFill>
                  <a:srgbClr val="000000"/>
                </a:solidFill>
              </a:rPr>
              <a:t>ainsi</a:t>
            </a:r>
            <a:r>
              <a:rPr lang="tr-TR" sz="2500" dirty="0">
                <a:solidFill>
                  <a:srgbClr val="000000"/>
                </a:solidFill>
              </a:rPr>
              <a:t> </a:t>
            </a:r>
            <a:r>
              <a:rPr lang="tr-TR" sz="2500" dirty="0" err="1">
                <a:solidFill>
                  <a:srgbClr val="000000"/>
                </a:solidFill>
              </a:rPr>
              <a:t>parlé</a:t>
            </a:r>
            <a:r>
              <a:rPr lang="tr-TR" sz="2500" dirty="0">
                <a:solidFill>
                  <a:srgbClr val="000000"/>
                </a:solidFill>
              </a:rPr>
              <a:t> </a:t>
            </a:r>
            <a:r>
              <a:rPr lang="tr-TR" sz="2500" dirty="0" err="1">
                <a:solidFill>
                  <a:srgbClr val="000000"/>
                </a:solidFill>
              </a:rPr>
              <a:t>haut</a:t>
            </a:r>
            <a:r>
              <a:rPr lang="tr-TR" sz="2500" dirty="0">
                <a:solidFill>
                  <a:srgbClr val="000000"/>
                </a:solidFill>
              </a:rPr>
              <a:t>, </a:t>
            </a:r>
            <a:r>
              <a:rPr lang="tr-TR" sz="2500" dirty="0" err="1">
                <a:solidFill>
                  <a:srgbClr val="000000"/>
                </a:solidFill>
              </a:rPr>
              <a:t>sans</a:t>
            </a:r>
            <a:r>
              <a:rPr lang="tr-TR" sz="2500" dirty="0">
                <a:solidFill>
                  <a:srgbClr val="000000"/>
                </a:solidFill>
              </a:rPr>
              <a:t> </a:t>
            </a:r>
            <a:r>
              <a:rPr lang="tr-TR" sz="2500" dirty="0" err="1">
                <a:solidFill>
                  <a:srgbClr val="000000"/>
                </a:solidFill>
              </a:rPr>
              <a:t>le</a:t>
            </a:r>
            <a:r>
              <a:rPr lang="tr-TR" sz="2500" dirty="0">
                <a:solidFill>
                  <a:srgbClr val="000000"/>
                </a:solidFill>
              </a:rPr>
              <a:t> </a:t>
            </a:r>
            <a:r>
              <a:rPr lang="tr-TR" sz="2500" dirty="0" err="1">
                <a:solidFill>
                  <a:srgbClr val="000000"/>
                </a:solidFill>
              </a:rPr>
              <a:t>vouloir</a:t>
            </a:r>
            <a:r>
              <a:rPr lang="tr-TR" sz="2500" dirty="0">
                <a:solidFill>
                  <a:srgbClr val="000000"/>
                </a:solidFill>
              </a:rPr>
              <a:t>.</a:t>
            </a:r>
          </a:p>
          <a:p>
            <a:pPr>
              <a:lnSpc>
                <a:spcPct val="77000"/>
              </a:lnSpc>
              <a:spcAft>
                <a:spcPts val="1293"/>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tr-TR" sz="2500" dirty="0" err="1">
                <a:solidFill>
                  <a:srgbClr val="000000"/>
                </a:solidFill>
              </a:rPr>
              <a:t>Daguenet</a:t>
            </a:r>
            <a:r>
              <a:rPr lang="tr-TR" sz="2500" dirty="0">
                <a:solidFill>
                  <a:srgbClr val="000000"/>
                </a:solidFill>
              </a:rPr>
              <a:t>, son </a:t>
            </a:r>
            <a:r>
              <a:rPr lang="tr-TR" sz="2500" dirty="0" err="1">
                <a:solidFill>
                  <a:srgbClr val="000000"/>
                </a:solidFill>
              </a:rPr>
              <a:t>voisin</a:t>
            </a:r>
            <a:r>
              <a:rPr lang="tr-TR" sz="2500" dirty="0">
                <a:solidFill>
                  <a:srgbClr val="000000"/>
                </a:solidFill>
              </a:rPr>
              <a:t>, </a:t>
            </a:r>
            <a:r>
              <a:rPr lang="tr-TR" sz="2500" dirty="0" err="1">
                <a:solidFill>
                  <a:srgbClr val="000000"/>
                </a:solidFill>
              </a:rPr>
              <a:t>l</a:t>
            </a:r>
            <a:r>
              <a:rPr lang="tr-TR" altLang="fr-FR" sz="2500" dirty="0" err="1">
                <a:solidFill>
                  <a:srgbClr val="000000"/>
                </a:solidFill>
              </a:rPr>
              <a:t>’</a:t>
            </a:r>
            <a:r>
              <a:rPr lang="tr-TR" sz="2500" dirty="0" err="1">
                <a:solidFill>
                  <a:srgbClr val="000000"/>
                </a:solidFill>
              </a:rPr>
              <a:t>examinait</a:t>
            </a:r>
            <a:r>
              <a:rPr lang="tr-TR" sz="2500" dirty="0">
                <a:solidFill>
                  <a:srgbClr val="000000"/>
                </a:solidFill>
              </a:rPr>
              <a:t> </a:t>
            </a:r>
            <a:r>
              <a:rPr lang="tr-TR" sz="2500" dirty="0" err="1">
                <a:solidFill>
                  <a:srgbClr val="000000"/>
                </a:solidFill>
              </a:rPr>
              <a:t>avec</a:t>
            </a:r>
            <a:r>
              <a:rPr lang="tr-TR" sz="2500" dirty="0">
                <a:solidFill>
                  <a:srgbClr val="000000"/>
                </a:solidFill>
              </a:rPr>
              <a:t> un </a:t>
            </a:r>
            <a:r>
              <a:rPr lang="tr-TR" sz="2500" dirty="0" err="1">
                <a:solidFill>
                  <a:srgbClr val="000000"/>
                </a:solidFill>
              </a:rPr>
              <a:t>sourire</a:t>
            </a:r>
            <a:r>
              <a:rPr lang="tr-TR" sz="2500" dirty="0">
                <a:solidFill>
                  <a:srgbClr val="000000"/>
                </a:solidFill>
              </a:rPr>
              <a:t>, </a:t>
            </a:r>
            <a:r>
              <a:rPr lang="tr-TR" sz="2500" dirty="0" err="1">
                <a:solidFill>
                  <a:srgbClr val="000000"/>
                </a:solidFill>
              </a:rPr>
              <a:t>le</a:t>
            </a:r>
            <a:r>
              <a:rPr lang="tr-TR" sz="2500" dirty="0">
                <a:solidFill>
                  <a:srgbClr val="000000"/>
                </a:solidFill>
              </a:rPr>
              <a:t> </a:t>
            </a:r>
            <a:r>
              <a:rPr lang="tr-TR" sz="2500" dirty="0" err="1">
                <a:solidFill>
                  <a:srgbClr val="000000"/>
                </a:solidFill>
              </a:rPr>
              <a:t>public</a:t>
            </a:r>
            <a:r>
              <a:rPr lang="tr-TR" sz="2500" dirty="0">
                <a:solidFill>
                  <a:srgbClr val="000000"/>
                </a:solidFill>
              </a:rPr>
              <a:t> </a:t>
            </a:r>
            <a:r>
              <a:rPr lang="tr-TR" sz="2500" dirty="0" err="1">
                <a:solidFill>
                  <a:srgbClr val="000000"/>
                </a:solidFill>
              </a:rPr>
              <a:t>riait</a:t>
            </a:r>
            <a:r>
              <a:rPr lang="tr-TR" sz="2500" dirty="0">
                <a:solidFill>
                  <a:srgbClr val="000000"/>
                </a:solidFill>
              </a:rPr>
              <a:t>, </a:t>
            </a:r>
            <a:r>
              <a:rPr lang="tr-TR" sz="2500" dirty="0" err="1">
                <a:solidFill>
                  <a:srgbClr val="000000"/>
                </a:solidFill>
              </a:rPr>
              <a:t>comme</a:t>
            </a:r>
            <a:r>
              <a:rPr lang="tr-TR" sz="2500" dirty="0">
                <a:solidFill>
                  <a:srgbClr val="000000"/>
                </a:solidFill>
              </a:rPr>
              <a:t> </a:t>
            </a:r>
            <a:r>
              <a:rPr lang="tr-TR" sz="2500" dirty="0" err="1">
                <a:solidFill>
                  <a:srgbClr val="000000"/>
                </a:solidFill>
              </a:rPr>
              <a:t>désarmé</a:t>
            </a:r>
            <a:r>
              <a:rPr lang="tr-TR" sz="2500" dirty="0">
                <a:solidFill>
                  <a:srgbClr val="000000"/>
                </a:solidFill>
              </a:rPr>
              <a:t> et ne </a:t>
            </a:r>
            <a:r>
              <a:rPr lang="tr-TR" sz="2500" dirty="0" err="1">
                <a:solidFill>
                  <a:srgbClr val="000000"/>
                </a:solidFill>
              </a:rPr>
              <a:t>songeant</a:t>
            </a:r>
            <a:r>
              <a:rPr lang="tr-TR" sz="2500" dirty="0">
                <a:solidFill>
                  <a:srgbClr val="000000"/>
                </a:solidFill>
              </a:rPr>
              <a:t> </a:t>
            </a:r>
            <a:r>
              <a:rPr lang="tr-TR" sz="2500" dirty="0" err="1">
                <a:solidFill>
                  <a:srgbClr val="000000"/>
                </a:solidFill>
              </a:rPr>
              <a:t>plus</a:t>
            </a:r>
            <a:r>
              <a:rPr lang="tr-TR" sz="2500" dirty="0">
                <a:solidFill>
                  <a:srgbClr val="000000"/>
                </a:solidFill>
              </a:rPr>
              <a:t> à </a:t>
            </a:r>
            <a:r>
              <a:rPr lang="tr-TR" sz="2500" dirty="0" err="1">
                <a:solidFill>
                  <a:srgbClr val="000000"/>
                </a:solidFill>
              </a:rPr>
              <a:t>siffler</a:t>
            </a:r>
            <a:r>
              <a:rPr lang="tr-TR" sz="2500" dirty="0">
                <a:solidFill>
                  <a:srgbClr val="000000"/>
                </a:solidFill>
              </a:rPr>
              <a:t> ; </a:t>
            </a:r>
            <a:r>
              <a:rPr lang="tr-TR" sz="2500" dirty="0" err="1">
                <a:solidFill>
                  <a:srgbClr val="000000"/>
                </a:solidFill>
              </a:rPr>
              <a:t>tandis</a:t>
            </a:r>
            <a:r>
              <a:rPr lang="tr-TR" sz="2500" dirty="0">
                <a:solidFill>
                  <a:srgbClr val="000000"/>
                </a:solidFill>
              </a:rPr>
              <a:t> </a:t>
            </a:r>
            <a:r>
              <a:rPr lang="tr-TR" sz="2500" dirty="0" err="1">
                <a:solidFill>
                  <a:srgbClr val="000000"/>
                </a:solidFill>
              </a:rPr>
              <a:t>que</a:t>
            </a:r>
            <a:r>
              <a:rPr lang="tr-TR" sz="2500" dirty="0">
                <a:solidFill>
                  <a:srgbClr val="000000"/>
                </a:solidFill>
              </a:rPr>
              <a:t> </a:t>
            </a:r>
            <a:r>
              <a:rPr lang="tr-TR" sz="2500" dirty="0" err="1">
                <a:solidFill>
                  <a:srgbClr val="000000"/>
                </a:solidFill>
              </a:rPr>
              <a:t>les</a:t>
            </a:r>
            <a:r>
              <a:rPr lang="tr-TR" sz="2500" dirty="0">
                <a:solidFill>
                  <a:srgbClr val="000000"/>
                </a:solidFill>
              </a:rPr>
              <a:t> </a:t>
            </a:r>
            <a:r>
              <a:rPr lang="tr-TR" sz="2500" dirty="0" err="1">
                <a:solidFill>
                  <a:srgbClr val="000000"/>
                </a:solidFill>
              </a:rPr>
              <a:t>jeunes</a:t>
            </a:r>
            <a:r>
              <a:rPr lang="tr-TR" sz="2500" dirty="0">
                <a:solidFill>
                  <a:srgbClr val="000000"/>
                </a:solidFill>
              </a:rPr>
              <a:t> </a:t>
            </a:r>
            <a:r>
              <a:rPr lang="tr-TR" sz="2500" dirty="0" err="1">
                <a:solidFill>
                  <a:srgbClr val="000000"/>
                </a:solidFill>
              </a:rPr>
              <a:t>messieurs</a:t>
            </a:r>
            <a:r>
              <a:rPr lang="tr-TR" sz="2500" dirty="0">
                <a:solidFill>
                  <a:srgbClr val="000000"/>
                </a:solidFill>
              </a:rPr>
              <a:t> en </a:t>
            </a:r>
            <a:r>
              <a:rPr lang="tr-TR" sz="2500" dirty="0" err="1">
                <a:solidFill>
                  <a:srgbClr val="000000"/>
                </a:solidFill>
              </a:rPr>
              <a:t>gants</a:t>
            </a:r>
            <a:r>
              <a:rPr lang="tr-TR" sz="2500" dirty="0">
                <a:solidFill>
                  <a:srgbClr val="000000"/>
                </a:solidFill>
              </a:rPr>
              <a:t> </a:t>
            </a:r>
            <a:r>
              <a:rPr lang="tr-TR" sz="2500" dirty="0" err="1">
                <a:solidFill>
                  <a:srgbClr val="000000"/>
                </a:solidFill>
              </a:rPr>
              <a:t>blancs</a:t>
            </a:r>
            <a:r>
              <a:rPr lang="tr-TR" sz="2500" dirty="0">
                <a:solidFill>
                  <a:srgbClr val="000000"/>
                </a:solidFill>
              </a:rPr>
              <a:t>, </a:t>
            </a:r>
            <a:r>
              <a:rPr lang="tr-TR" sz="2500" dirty="0" err="1">
                <a:solidFill>
                  <a:srgbClr val="000000"/>
                </a:solidFill>
              </a:rPr>
              <a:t>empoignés</a:t>
            </a:r>
            <a:r>
              <a:rPr lang="tr-TR" sz="2500" dirty="0">
                <a:solidFill>
                  <a:srgbClr val="000000"/>
                </a:solidFill>
              </a:rPr>
              <a:t> </a:t>
            </a:r>
            <a:r>
              <a:rPr lang="tr-TR" sz="2500" dirty="0" err="1">
                <a:solidFill>
                  <a:srgbClr val="000000"/>
                </a:solidFill>
              </a:rPr>
              <a:t>eux</a:t>
            </a:r>
            <a:r>
              <a:rPr lang="tr-TR" sz="2500" dirty="0">
                <a:solidFill>
                  <a:srgbClr val="000000"/>
                </a:solidFill>
              </a:rPr>
              <a:t> </a:t>
            </a:r>
            <a:r>
              <a:rPr lang="tr-TR" sz="2500" dirty="0" err="1">
                <a:solidFill>
                  <a:srgbClr val="000000"/>
                </a:solidFill>
              </a:rPr>
              <a:t>aussi</a:t>
            </a:r>
            <a:r>
              <a:rPr lang="tr-TR" sz="2500" dirty="0">
                <a:solidFill>
                  <a:srgbClr val="000000"/>
                </a:solidFill>
              </a:rPr>
              <a:t> par </a:t>
            </a:r>
            <a:r>
              <a:rPr lang="tr-TR" sz="2500" dirty="0" err="1">
                <a:solidFill>
                  <a:srgbClr val="000000"/>
                </a:solidFill>
              </a:rPr>
              <a:t>le</a:t>
            </a:r>
            <a:r>
              <a:rPr lang="tr-TR" sz="2500" dirty="0">
                <a:solidFill>
                  <a:srgbClr val="000000"/>
                </a:solidFill>
              </a:rPr>
              <a:t> </a:t>
            </a:r>
            <a:r>
              <a:rPr lang="tr-TR" sz="2500" dirty="0" err="1">
                <a:solidFill>
                  <a:srgbClr val="000000"/>
                </a:solidFill>
              </a:rPr>
              <a:t>galbe</a:t>
            </a:r>
            <a:r>
              <a:rPr lang="tr-TR" sz="2500" dirty="0">
                <a:solidFill>
                  <a:srgbClr val="000000"/>
                </a:solidFill>
              </a:rPr>
              <a:t> de </a:t>
            </a:r>
            <a:r>
              <a:rPr lang="tr-TR" sz="2500" dirty="0" err="1">
                <a:solidFill>
                  <a:srgbClr val="000000"/>
                </a:solidFill>
              </a:rPr>
              <a:t>Nana</a:t>
            </a:r>
            <a:r>
              <a:rPr lang="tr-TR" sz="2500" dirty="0">
                <a:solidFill>
                  <a:srgbClr val="000000"/>
                </a:solidFill>
              </a:rPr>
              <a:t>, </a:t>
            </a:r>
            <a:r>
              <a:rPr lang="tr-TR" sz="2500" dirty="0" err="1">
                <a:solidFill>
                  <a:srgbClr val="000000"/>
                </a:solidFill>
              </a:rPr>
              <a:t>se</a:t>
            </a:r>
            <a:r>
              <a:rPr lang="tr-TR" sz="2500" dirty="0">
                <a:solidFill>
                  <a:srgbClr val="000000"/>
                </a:solidFill>
              </a:rPr>
              <a:t> </a:t>
            </a:r>
            <a:r>
              <a:rPr lang="tr-TR" sz="2500" dirty="0" err="1">
                <a:solidFill>
                  <a:srgbClr val="000000"/>
                </a:solidFill>
              </a:rPr>
              <a:t>pâmaient</a:t>
            </a:r>
            <a:r>
              <a:rPr lang="tr-TR" sz="2500" dirty="0">
                <a:solidFill>
                  <a:srgbClr val="000000"/>
                </a:solidFill>
              </a:rPr>
              <a:t>, </a:t>
            </a:r>
            <a:r>
              <a:rPr lang="tr-TR" sz="2500" dirty="0" err="1">
                <a:solidFill>
                  <a:srgbClr val="000000"/>
                </a:solidFill>
              </a:rPr>
              <a:t>applaudissaient</a:t>
            </a:r>
            <a:r>
              <a:rPr lang="tr-TR" sz="2500" dirty="0">
                <a:solidFill>
                  <a:srgbClr val="000000"/>
                </a:solidFill>
              </a:rPr>
              <a:t>.</a:t>
            </a:r>
            <a:br>
              <a:rPr lang="tr-TR" sz="2500" dirty="0">
                <a:solidFill>
                  <a:srgbClr val="000000"/>
                </a:solidFill>
              </a:rPr>
            </a:br>
            <a:r>
              <a:rPr lang="tr-TR" sz="2500" dirty="0">
                <a:solidFill>
                  <a:srgbClr val="000000"/>
                </a:solidFill>
              </a:rPr>
              <a:t>- </a:t>
            </a:r>
            <a:r>
              <a:rPr lang="tr-TR" sz="2500" dirty="0" err="1">
                <a:solidFill>
                  <a:srgbClr val="000000"/>
                </a:solidFill>
              </a:rPr>
              <a:t>C</a:t>
            </a:r>
            <a:r>
              <a:rPr lang="tr-TR" altLang="fr-FR" sz="2500" dirty="0" err="1">
                <a:solidFill>
                  <a:srgbClr val="000000"/>
                </a:solidFill>
              </a:rPr>
              <a:t>’</a:t>
            </a:r>
            <a:r>
              <a:rPr lang="tr-TR" sz="2500" dirty="0" err="1">
                <a:solidFill>
                  <a:srgbClr val="000000"/>
                </a:solidFill>
              </a:rPr>
              <a:t>est</a:t>
            </a:r>
            <a:r>
              <a:rPr lang="tr-TR" sz="2500" dirty="0">
                <a:solidFill>
                  <a:srgbClr val="000000"/>
                </a:solidFill>
              </a:rPr>
              <a:t> </a:t>
            </a:r>
            <a:r>
              <a:rPr lang="tr-TR" sz="2500" dirty="0" err="1">
                <a:solidFill>
                  <a:srgbClr val="000000"/>
                </a:solidFill>
              </a:rPr>
              <a:t>ça</a:t>
            </a:r>
            <a:r>
              <a:rPr lang="tr-TR" sz="2500" dirty="0">
                <a:solidFill>
                  <a:srgbClr val="000000"/>
                </a:solidFill>
              </a:rPr>
              <a:t>, </a:t>
            </a:r>
            <a:r>
              <a:rPr lang="tr-TR" sz="2500" dirty="0" err="1">
                <a:solidFill>
                  <a:srgbClr val="000000"/>
                </a:solidFill>
              </a:rPr>
              <a:t>très</a:t>
            </a:r>
            <a:r>
              <a:rPr lang="tr-TR" sz="2500" dirty="0">
                <a:solidFill>
                  <a:srgbClr val="000000"/>
                </a:solidFill>
              </a:rPr>
              <a:t> </a:t>
            </a:r>
            <a:r>
              <a:rPr lang="tr-TR" sz="2500" dirty="0" err="1">
                <a:solidFill>
                  <a:srgbClr val="000000"/>
                </a:solidFill>
              </a:rPr>
              <a:t>bien</a:t>
            </a:r>
            <a:r>
              <a:rPr lang="tr-TR" sz="2500" dirty="0">
                <a:solidFill>
                  <a:srgbClr val="000000"/>
                </a:solidFill>
              </a:rPr>
              <a:t> ! bravo !</a:t>
            </a:r>
            <a:br>
              <a:rPr lang="tr-TR" sz="2500" dirty="0">
                <a:solidFill>
                  <a:srgbClr val="000000"/>
                </a:solidFill>
              </a:rPr>
            </a:br>
            <a:r>
              <a:rPr lang="tr-TR" sz="2500" dirty="0">
                <a:solidFill>
                  <a:srgbClr val="000000"/>
                </a:solidFill>
              </a:rPr>
              <a:t/>
            </a:r>
            <a:br>
              <a:rPr lang="tr-TR" sz="2500" dirty="0">
                <a:solidFill>
                  <a:srgbClr val="000000"/>
                </a:solidFill>
              </a:rPr>
            </a:br>
            <a:endParaRPr lang="tr-TR" sz="2500" dirty="0">
              <a:solidFill>
                <a:srgbClr val="000000"/>
              </a:solidFill>
            </a:endParaRP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Text Box 1"/>
          <p:cNvSpPr txBox="1">
            <a:spLocks noChangeArrowheads="1"/>
          </p:cNvSpPr>
          <p:nvPr/>
        </p:nvSpPr>
        <p:spPr bwMode="auto">
          <a:xfrm>
            <a:off x="0" y="1604329"/>
            <a:ext cx="8215200" cy="4513434"/>
          </a:xfrm>
          <a:prstGeom prst="rect">
            <a:avLst/>
          </a:prstGeom>
          <a:noFill/>
          <a:ln w="9525">
            <a:noFill/>
            <a:round/>
            <a:headEnd/>
            <a:tailEnd/>
          </a:ln>
        </p:spPr>
        <p:txBody>
          <a:bodyPr lIns="0" tIns="47677" rIns="0" bIns="0"/>
          <a:lstStyle/>
          <a:p>
            <a:pPr>
              <a:lnSpc>
                <a:spcPct val="87000"/>
              </a:lnSpc>
              <a:spcAft>
                <a:spcPts val="1293"/>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tr-TR" sz="2500" dirty="0" err="1">
                <a:solidFill>
                  <a:srgbClr val="000000"/>
                </a:solidFill>
              </a:rPr>
              <a:t>Nana</a:t>
            </a:r>
            <a:r>
              <a:rPr lang="tr-TR" sz="2500" dirty="0">
                <a:solidFill>
                  <a:srgbClr val="000000"/>
                </a:solidFill>
              </a:rPr>
              <a:t>, </a:t>
            </a:r>
            <a:r>
              <a:rPr lang="tr-TR" sz="2500" dirty="0" err="1">
                <a:solidFill>
                  <a:srgbClr val="000000"/>
                </a:solidFill>
              </a:rPr>
              <a:t>cependant</a:t>
            </a:r>
            <a:r>
              <a:rPr lang="tr-TR" sz="2500" dirty="0">
                <a:solidFill>
                  <a:srgbClr val="000000"/>
                </a:solidFill>
              </a:rPr>
              <a:t>, en </a:t>
            </a:r>
            <a:r>
              <a:rPr lang="tr-TR" sz="2500" dirty="0" err="1">
                <a:solidFill>
                  <a:srgbClr val="000000"/>
                </a:solidFill>
              </a:rPr>
              <a:t>voyant</a:t>
            </a:r>
            <a:r>
              <a:rPr lang="tr-TR" sz="2500" dirty="0">
                <a:solidFill>
                  <a:srgbClr val="000000"/>
                </a:solidFill>
              </a:rPr>
              <a:t> </a:t>
            </a:r>
            <a:r>
              <a:rPr lang="tr-TR" sz="2500" dirty="0" err="1">
                <a:solidFill>
                  <a:srgbClr val="000000"/>
                </a:solidFill>
              </a:rPr>
              <a:t>rire</a:t>
            </a:r>
            <a:r>
              <a:rPr lang="tr-TR" sz="2500" dirty="0">
                <a:solidFill>
                  <a:srgbClr val="000000"/>
                </a:solidFill>
              </a:rPr>
              <a:t> la </a:t>
            </a:r>
            <a:r>
              <a:rPr lang="tr-TR" sz="2500" dirty="0" err="1">
                <a:solidFill>
                  <a:srgbClr val="000000"/>
                </a:solidFill>
              </a:rPr>
              <a:t>salle</a:t>
            </a:r>
            <a:r>
              <a:rPr lang="tr-TR" sz="2500" dirty="0">
                <a:solidFill>
                  <a:srgbClr val="000000"/>
                </a:solidFill>
              </a:rPr>
              <a:t>, </a:t>
            </a:r>
            <a:r>
              <a:rPr lang="tr-TR" sz="2500" dirty="0" err="1">
                <a:solidFill>
                  <a:srgbClr val="000000"/>
                </a:solidFill>
              </a:rPr>
              <a:t>s</a:t>
            </a:r>
            <a:r>
              <a:rPr lang="tr-TR" altLang="fr-FR" sz="2500" dirty="0" err="1">
                <a:solidFill>
                  <a:srgbClr val="000000"/>
                </a:solidFill>
              </a:rPr>
              <a:t>’</a:t>
            </a:r>
            <a:r>
              <a:rPr lang="tr-TR" sz="2500" dirty="0" err="1">
                <a:solidFill>
                  <a:srgbClr val="000000"/>
                </a:solidFill>
              </a:rPr>
              <a:t>était</a:t>
            </a:r>
            <a:r>
              <a:rPr lang="tr-TR" sz="2500" dirty="0">
                <a:solidFill>
                  <a:srgbClr val="000000"/>
                </a:solidFill>
              </a:rPr>
              <a:t> mise à </a:t>
            </a:r>
            <a:r>
              <a:rPr lang="tr-TR" sz="2500" dirty="0" err="1">
                <a:solidFill>
                  <a:srgbClr val="000000"/>
                </a:solidFill>
              </a:rPr>
              <a:t>rire</a:t>
            </a:r>
            <a:r>
              <a:rPr lang="tr-TR" sz="2500" dirty="0">
                <a:solidFill>
                  <a:srgbClr val="000000"/>
                </a:solidFill>
              </a:rPr>
              <a:t>. La </a:t>
            </a:r>
            <a:r>
              <a:rPr lang="tr-TR" sz="2500" dirty="0" err="1">
                <a:solidFill>
                  <a:srgbClr val="000000"/>
                </a:solidFill>
              </a:rPr>
              <a:t>gaieté</a:t>
            </a:r>
            <a:r>
              <a:rPr lang="tr-TR" sz="2500" dirty="0">
                <a:solidFill>
                  <a:srgbClr val="000000"/>
                </a:solidFill>
              </a:rPr>
              <a:t> </a:t>
            </a:r>
            <a:r>
              <a:rPr lang="tr-TR" sz="2500" dirty="0" err="1">
                <a:solidFill>
                  <a:srgbClr val="000000"/>
                </a:solidFill>
              </a:rPr>
              <a:t>redoubla</a:t>
            </a:r>
            <a:r>
              <a:rPr lang="tr-TR" sz="2500" dirty="0">
                <a:solidFill>
                  <a:srgbClr val="000000"/>
                </a:solidFill>
              </a:rPr>
              <a:t>. Elle </a:t>
            </a:r>
            <a:r>
              <a:rPr lang="tr-TR" sz="2500" dirty="0" err="1">
                <a:solidFill>
                  <a:srgbClr val="000000"/>
                </a:solidFill>
              </a:rPr>
              <a:t>était</a:t>
            </a:r>
            <a:r>
              <a:rPr lang="tr-TR" sz="2500" dirty="0">
                <a:solidFill>
                  <a:srgbClr val="000000"/>
                </a:solidFill>
              </a:rPr>
              <a:t> </a:t>
            </a:r>
            <a:r>
              <a:rPr lang="tr-TR" sz="2500" dirty="0" err="1">
                <a:solidFill>
                  <a:srgbClr val="000000"/>
                </a:solidFill>
              </a:rPr>
              <a:t>drôle</a:t>
            </a:r>
            <a:r>
              <a:rPr lang="tr-TR" sz="2500" dirty="0">
                <a:solidFill>
                  <a:srgbClr val="000000"/>
                </a:solidFill>
              </a:rPr>
              <a:t> </a:t>
            </a:r>
            <a:r>
              <a:rPr lang="tr-TR" sz="2500" dirty="0" err="1">
                <a:solidFill>
                  <a:srgbClr val="000000"/>
                </a:solidFill>
              </a:rPr>
              <a:t>tout</a:t>
            </a:r>
            <a:r>
              <a:rPr lang="tr-TR" sz="2500" dirty="0">
                <a:solidFill>
                  <a:srgbClr val="000000"/>
                </a:solidFill>
              </a:rPr>
              <a:t> de </a:t>
            </a:r>
            <a:r>
              <a:rPr lang="tr-TR" sz="2500" dirty="0" err="1">
                <a:solidFill>
                  <a:srgbClr val="000000"/>
                </a:solidFill>
              </a:rPr>
              <a:t>même</a:t>
            </a:r>
            <a:r>
              <a:rPr lang="tr-TR" sz="2500" dirty="0">
                <a:solidFill>
                  <a:srgbClr val="000000"/>
                </a:solidFill>
              </a:rPr>
              <a:t>, cette belle fille. Son </a:t>
            </a:r>
            <a:r>
              <a:rPr lang="tr-TR" sz="2500" dirty="0" err="1">
                <a:solidFill>
                  <a:srgbClr val="000000"/>
                </a:solidFill>
              </a:rPr>
              <a:t>rire</a:t>
            </a:r>
            <a:r>
              <a:rPr lang="tr-TR" sz="2500" dirty="0">
                <a:solidFill>
                  <a:srgbClr val="000000"/>
                </a:solidFill>
              </a:rPr>
              <a:t> </a:t>
            </a:r>
            <a:r>
              <a:rPr lang="tr-TR" sz="2500" dirty="0" err="1">
                <a:solidFill>
                  <a:srgbClr val="000000"/>
                </a:solidFill>
              </a:rPr>
              <a:t>lui</a:t>
            </a:r>
            <a:r>
              <a:rPr lang="tr-TR" sz="2500" dirty="0">
                <a:solidFill>
                  <a:srgbClr val="000000"/>
                </a:solidFill>
              </a:rPr>
              <a:t> </a:t>
            </a:r>
            <a:r>
              <a:rPr lang="tr-TR" sz="2500" dirty="0" err="1">
                <a:solidFill>
                  <a:srgbClr val="000000"/>
                </a:solidFill>
              </a:rPr>
              <a:t>creusait</a:t>
            </a:r>
            <a:r>
              <a:rPr lang="tr-TR" sz="2500" dirty="0">
                <a:solidFill>
                  <a:srgbClr val="000000"/>
                </a:solidFill>
              </a:rPr>
              <a:t> un </a:t>
            </a:r>
            <a:r>
              <a:rPr lang="tr-TR" sz="2500" dirty="0" err="1">
                <a:solidFill>
                  <a:srgbClr val="000000"/>
                </a:solidFill>
              </a:rPr>
              <a:t>amour</a:t>
            </a:r>
            <a:r>
              <a:rPr lang="tr-TR" sz="2500" dirty="0">
                <a:solidFill>
                  <a:srgbClr val="000000"/>
                </a:solidFill>
              </a:rPr>
              <a:t> de </a:t>
            </a:r>
            <a:r>
              <a:rPr lang="tr-TR" sz="2500" dirty="0" err="1">
                <a:solidFill>
                  <a:srgbClr val="000000"/>
                </a:solidFill>
              </a:rPr>
              <a:t>petit</a:t>
            </a:r>
            <a:r>
              <a:rPr lang="tr-TR" sz="2500" dirty="0">
                <a:solidFill>
                  <a:srgbClr val="000000"/>
                </a:solidFill>
              </a:rPr>
              <a:t> </a:t>
            </a:r>
            <a:r>
              <a:rPr lang="tr-TR" sz="2500" dirty="0" err="1">
                <a:solidFill>
                  <a:srgbClr val="000000"/>
                </a:solidFill>
              </a:rPr>
              <a:t>trou</a:t>
            </a:r>
            <a:r>
              <a:rPr lang="tr-TR" sz="2500" dirty="0">
                <a:solidFill>
                  <a:srgbClr val="000000"/>
                </a:solidFill>
              </a:rPr>
              <a:t> dans </a:t>
            </a:r>
            <a:r>
              <a:rPr lang="tr-TR" sz="2500" dirty="0" err="1">
                <a:solidFill>
                  <a:srgbClr val="000000"/>
                </a:solidFill>
              </a:rPr>
              <a:t>le</a:t>
            </a:r>
            <a:r>
              <a:rPr lang="tr-TR" sz="2500" dirty="0">
                <a:solidFill>
                  <a:srgbClr val="000000"/>
                </a:solidFill>
              </a:rPr>
              <a:t> </a:t>
            </a:r>
            <a:r>
              <a:rPr lang="tr-TR" sz="2500" dirty="0" err="1">
                <a:solidFill>
                  <a:srgbClr val="000000"/>
                </a:solidFill>
              </a:rPr>
              <a:t>menton</a:t>
            </a:r>
            <a:r>
              <a:rPr lang="tr-TR" sz="2500" dirty="0">
                <a:solidFill>
                  <a:srgbClr val="000000"/>
                </a:solidFill>
              </a:rPr>
              <a:t>. Elle </a:t>
            </a:r>
            <a:r>
              <a:rPr lang="tr-TR" sz="2500" dirty="0" err="1">
                <a:solidFill>
                  <a:srgbClr val="000000"/>
                </a:solidFill>
              </a:rPr>
              <a:t>attendait</a:t>
            </a:r>
            <a:r>
              <a:rPr lang="tr-TR" sz="2500" dirty="0">
                <a:solidFill>
                  <a:srgbClr val="000000"/>
                </a:solidFill>
              </a:rPr>
              <a:t>, pas </a:t>
            </a:r>
            <a:r>
              <a:rPr lang="tr-TR" sz="2500" dirty="0" err="1">
                <a:solidFill>
                  <a:srgbClr val="000000"/>
                </a:solidFill>
              </a:rPr>
              <a:t>gênée</a:t>
            </a:r>
            <a:r>
              <a:rPr lang="tr-TR" sz="2500" dirty="0">
                <a:solidFill>
                  <a:srgbClr val="000000"/>
                </a:solidFill>
              </a:rPr>
              <a:t>, </a:t>
            </a:r>
            <a:r>
              <a:rPr lang="tr-TR" sz="2500" dirty="0" err="1">
                <a:solidFill>
                  <a:srgbClr val="000000"/>
                </a:solidFill>
              </a:rPr>
              <a:t>familière</a:t>
            </a:r>
            <a:r>
              <a:rPr lang="tr-TR" sz="2500" dirty="0">
                <a:solidFill>
                  <a:srgbClr val="000000"/>
                </a:solidFill>
              </a:rPr>
              <a:t>, </a:t>
            </a:r>
            <a:r>
              <a:rPr lang="tr-TR" sz="2500" dirty="0" err="1">
                <a:solidFill>
                  <a:srgbClr val="000000"/>
                </a:solidFill>
              </a:rPr>
              <a:t>entrant</a:t>
            </a:r>
            <a:r>
              <a:rPr lang="tr-TR" sz="2500" dirty="0">
                <a:solidFill>
                  <a:srgbClr val="000000"/>
                </a:solidFill>
              </a:rPr>
              <a:t> </a:t>
            </a:r>
            <a:r>
              <a:rPr lang="tr-TR" sz="2500" dirty="0" err="1">
                <a:solidFill>
                  <a:srgbClr val="000000"/>
                </a:solidFill>
              </a:rPr>
              <a:t>tout</a:t>
            </a:r>
            <a:r>
              <a:rPr lang="tr-TR" sz="2500" dirty="0">
                <a:solidFill>
                  <a:srgbClr val="000000"/>
                </a:solidFill>
              </a:rPr>
              <a:t> de </a:t>
            </a:r>
            <a:r>
              <a:rPr lang="tr-TR" sz="2500" dirty="0" err="1">
                <a:solidFill>
                  <a:srgbClr val="000000"/>
                </a:solidFill>
              </a:rPr>
              <a:t>suite</a:t>
            </a:r>
            <a:r>
              <a:rPr lang="tr-TR" sz="2500" dirty="0">
                <a:solidFill>
                  <a:srgbClr val="000000"/>
                </a:solidFill>
              </a:rPr>
              <a:t> de </a:t>
            </a:r>
            <a:r>
              <a:rPr lang="tr-TR" sz="2500" dirty="0" err="1">
                <a:solidFill>
                  <a:srgbClr val="000000"/>
                </a:solidFill>
              </a:rPr>
              <a:t>plain</a:t>
            </a:r>
            <a:r>
              <a:rPr lang="tr-TR" sz="2500" dirty="0">
                <a:solidFill>
                  <a:srgbClr val="000000"/>
                </a:solidFill>
              </a:rPr>
              <a:t>-</a:t>
            </a:r>
            <a:r>
              <a:rPr lang="tr-TR" sz="2500" dirty="0" err="1">
                <a:solidFill>
                  <a:srgbClr val="000000"/>
                </a:solidFill>
              </a:rPr>
              <a:t>pied</a:t>
            </a:r>
            <a:r>
              <a:rPr lang="tr-TR" sz="2500" dirty="0">
                <a:solidFill>
                  <a:srgbClr val="000000"/>
                </a:solidFill>
              </a:rPr>
              <a:t> </a:t>
            </a:r>
            <a:r>
              <a:rPr lang="tr-TR" sz="2500" dirty="0" err="1">
                <a:solidFill>
                  <a:srgbClr val="000000"/>
                </a:solidFill>
              </a:rPr>
              <a:t>avec</a:t>
            </a:r>
            <a:r>
              <a:rPr lang="tr-TR" sz="2500" dirty="0">
                <a:solidFill>
                  <a:srgbClr val="000000"/>
                </a:solidFill>
              </a:rPr>
              <a:t> </a:t>
            </a:r>
            <a:r>
              <a:rPr lang="tr-TR" sz="2500" dirty="0" err="1">
                <a:solidFill>
                  <a:srgbClr val="000000"/>
                </a:solidFill>
              </a:rPr>
              <a:t>le</a:t>
            </a:r>
            <a:r>
              <a:rPr lang="tr-TR" sz="2500" dirty="0">
                <a:solidFill>
                  <a:srgbClr val="000000"/>
                </a:solidFill>
              </a:rPr>
              <a:t> </a:t>
            </a:r>
            <a:r>
              <a:rPr lang="tr-TR" sz="2500" dirty="0" err="1">
                <a:solidFill>
                  <a:srgbClr val="000000"/>
                </a:solidFill>
              </a:rPr>
              <a:t>public</a:t>
            </a:r>
            <a:r>
              <a:rPr lang="tr-TR" sz="2500" dirty="0">
                <a:solidFill>
                  <a:srgbClr val="000000"/>
                </a:solidFill>
              </a:rPr>
              <a:t>, </a:t>
            </a:r>
            <a:r>
              <a:rPr lang="tr-TR" sz="2500" dirty="0" err="1">
                <a:solidFill>
                  <a:srgbClr val="000000"/>
                </a:solidFill>
              </a:rPr>
              <a:t>ayant</a:t>
            </a:r>
            <a:r>
              <a:rPr lang="tr-TR" sz="2500" dirty="0">
                <a:solidFill>
                  <a:srgbClr val="000000"/>
                </a:solidFill>
              </a:rPr>
              <a:t> </a:t>
            </a:r>
            <a:r>
              <a:rPr lang="tr-TR" sz="2500" dirty="0" err="1">
                <a:solidFill>
                  <a:srgbClr val="000000"/>
                </a:solidFill>
              </a:rPr>
              <a:t>l</a:t>
            </a:r>
            <a:r>
              <a:rPr lang="tr-TR" altLang="fr-FR" sz="2500" dirty="0" err="1">
                <a:solidFill>
                  <a:srgbClr val="000000"/>
                </a:solidFill>
              </a:rPr>
              <a:t>’</a:t>
            </a:r>
            <a:r>
              <a:rPr lang="tr-TR" sz="2500" dirty="0" err="1">
                <a:solidFill>
                  <a:srgbClr val="000000"/>
                </a:solidFill>
              </a:rPr>
              <a:t>air</a:t>
            </a:r>
            <a:r>
              <a:rPr lang="tr-TR" sz="2500" dirty="0">
                <a:solidFill>
                  <a:srgbClr val="000000"/>
                </a:solidFill>
              </a:rPr>
              <a:t> de dire elle-</a:t>
            </a:r>
            <a:r>
              <a:rPr lang="tr-TR" sz="2500" dirty="0" err="1">
                <a:solidFill>
                  <a:srgbClr val="000000"/>
                </a:solidFill>
              </a:rPr>
              <a:t>même</a:t>
            </a:r>
            <a:r>
              <a:rPr lang="tr-TR" sz="2500" dirty="0">
                <a:solidFill>
                  <a:srgbClr val="000000"/>
                </a:solidFill>
              </a:rPr>
              <a:t> </a:t>
            </a:r>
            <a:r>
              <a:rPr lang="tr-TR" sz="2500" dirty="0" err="1">
                <a:solidFill>
                  <a:srgbClr val="000000"/>
                </a:solidFill>
              </a:rPr>
              <a:t>d</a:t>
            </a:r>
            <a:r>
              <a:rPr lang="tr-TR" altLang="fr-FR" sz="2500" dirty="0" err="1">
                <a:solidFill>
                  <a:srgbClr val="000000"/>
                </a:solidFill>
              </a:rPr>
              <a:t>’</a:t>
            </a:r>
            <a:r>
              <a:rPr lang="tr-TR" sz="2500" dirty="0" err="1">
                <a:solidFill>
                  <a:srgbClr val="000000"/>
                </a:solidFill>
              </a:rPr>
              <a:t>un</a:t>
            </a:r>
            <a:r>
              <a:rPr lang="tr-TR" sz="2500" dirty="0">
                <a:solidFill>
                  <a:srgbClr val="000000"/>
                </a:solidFill>
              </a:rPr>
              <a:t> </a:t>
            </a:r>
            <a:r>
              <a:rPr lang="tr-TR" sz="2500" dirty="0" err="1">
                <a:solidFill>
                  <a:srgbClr val="000000"/>
                </a:solidFill>
              </a:rPr>
              <a:t>clignement</a:t>
            </a:r>
            <a:r>
              <a:rPr lang="tr-TR" sz="2500" dirty="0">
                <a:solidFill>
                  <a:srgbClr val="000000"/>
                </a:solidFill>
              </a:rPr>
              <a:t> </a:t>
            </a:r>
            <a:r>
              <a:rPr lang="tr-TR" sz="2500" dirty="0" err="1">
                <a:solidFill>
                  <a:srgbClr val="000000"/>
                </a:solidFill>
              </a:rPr>
              <a:t>d</a:t>
            </a:r>
            <a:r>
              <a:rPr lang="tr-TR" altLang="fr-FR" sz="2500" dirty="0" err="1">
                <a:solidFill>
                  <a:srgbClr val="000000"/>
                </a:solidFill>
              </a:rPr>
              <a:t>’</a:t>
            </a:r>
            <a:r>
              <a:rPr lang="tr-TR" sz="2500" dirty="0" err="1">
                <a:solidFill>
                  <a:srgbClr val="000000"/>
                </a:solidFill>
              </a:rPr>
              <a:t>yeux</a:t>
            </a:r>
            <a:r>
              <a:rPr lang="tr-TR" sz="2500" dirty="0">
                <a:solidFill>
                  <a:srgbClr val="000000"/>
                </a:solidFill>
              </a:rPr>
              <a:t> </a:t>
            </a:r>
            <a:r>
              <a:rPr lang="tr-TR" sz="2500" dirty="0" err="1">
                <a:solidFill>
                  <a:srgbClr val="000000"/>
                </a:solidFill>
              </a:rPr>
              <a:t>quelle</a:t>
            </a:r>
            <a:r>
              <a:rPr lang="tr-TR" sz="2500" dirty="0">
                <a:solidFill>
                  <a:srgbClr val="000000"/>
                </a:solidFill>
              </a:rPr>
              <a:t> </a:t>
            </a:r>
            <a:r>
              <a:rPr lang="tr-TR" sz="2500" dirty="0" err="1">
                <a:solidFill>
                  <a:srgbClr val="000000"/>
                </a:solidFill>
              </a:rPr>
              <a:t>n</a:t>
            </a:r>
            <a:r>
              <a:rPr lang="tr-TR" altLang="fr-FR" sz="2500" dirty="0" err="1">
                <a:solidFill>
                  <a:srgbClr val="000000"/>
                </a:solidFill>
              </a:rPr>
              <a:t>’</a:t>
            </a:r>
            <a:r>
              <a:rPr lang="tr-TR" sz="2500" dirty="0" err="1">
                <a:solidFill>
                  <a:srgbClr val="000000"/>
                </a:solidFill>
              </a:rPr>
              <a:t>avait</a:t>
            </a:r>
            <a:r>
              <a:rPr lang="tr-TR" sz="2500" dirty="0">
                <a:solidFill>
                  <a:srgbClr val="000000"/>
                </a:solidFill>
              </a:rPr>
              <a:t> pas de </a:t>
            </a:r>
            <a:r>
              <a:rPr lang="tr-TR" sz="2500" dirty="0" err="1">
                <a:solidFill>
                  <a:srgbClr val="000000"/>
                </a:solidFill>
              </a:rPr>
              <a:t>talent</a:t>
            </a:r>
            <a:r>
              <a:rPr lang="tr-TR" sz="2500" dirty="0">
                <a:solidFill>
                  <a:srgbClr val="000000"/>
                </a:solidFill>
              </a:rPr>
              <a:t> </a:t>
            </a:r>
            <a:r>
              <a:rPr lang="tr-TR" sz="2500" dirty="0" err="1">
                <a:solidFill>
                  <a:srgbClr val="000000"/>
                </a:solidFill>
              </a:rPr>
              <a:t>pour</a:t>
            </a:r>
            <a:r>
              <a:rPr lang="tr-TR" sz="2500" dirty="0">
                <a:solidFill>
                  <a:srgbClr val="000000"/>
                </a:solidFill>
              </a:rPr>
              <a:t> </a:t>
            </a:r>
            <a:r>
              <a:rPr lang="tr-TR" sz="2500" dirty="0" err="1">
                <a:solidFill>
                  <a:srgbClr val="000000"/>
                </a:solidFill>
              </a:rPr>
              <a:t>deux</a:t>
            </a:r>
            <a:r>
              <a:rPr lang="tr-TR" sz="2500" dirty="0">
                <a:solidFill>
                  <a:srgbClr val="000000"/>
                </a:solidFill>
              </a:rPr>
              <a:t> </a:t>
            </a:r>
            <a:r>
              <a:rPr lang="tr-TR" sz="2500" dirty="0" err="1">
                <a:solidFill>
                  <a:srgbClr val="000000"/>
                </a:solidFill>
              </a:rPr>
              <a:t>liards</a:t>
            </a:r>
            <a:r>
              <a:rPr lang="tr-TR" sz="2500" dirty="0">
                <a:solidFill>
                  <a:srgbClr val="000000"/>
                </a:solidFill>
              </a:rPr>
              <a:t>, </a:t>
            </a:r>
            <a:r>
              <a:rPr lang="tr-TR" sz="2500" dirty="0" err="1">
                <a:solidFill>
                  <a:srgbClr val="000000"/>
                </a:solidFill>
              </a:rPr>
              <a:t>mais</a:t>
            </a:r>
            <a:r>
              <a:rPr lang="tr-TR" sz="2500" dirty="0">
                <a:solidFill>
                  <a:srgbClr val="000000"/>
                </a:solidFill>
              </a:rPr>
              <a:t> </a:t>
            </a:r>
            <a:r>
              <a:rPr lang="tr-TR" sz="2500" dirty="0" err="1">
                <a:solidFill>
                  <a:srgbClr val="000000"/>
                </a:solidFill>
              </a:rPr>
              <a:t>que</a:t>
            </a:r>
            <a:r>
              <a:rPr lang="tr-TR" sz="2500" dirty="0">
                <a:solidFill>
                  <a:srgbClr val="000000"/>
                </a:solidFill>
              </a:rPr>
              <a:t> </a:t>
            </a:r>
            <a:r>
              <a:rPr lang="tr-TR" sz="2500" dirty="0" err="1">
                <a:solidFill>
                  <a:srgbClr val="000000"/>
                </a:solidFill>
              </a:rPr>
              <a:t>ça</a:t>
            </a:r>
            <a:r>
              <a:rPr lang="tr-TR" sz="2500" dirty="0">
                <a:solidFill>
                  <a:srgbClr val="000000"/>
                </a:solidFill>
              </a:rPr>
              <a:t> ne </a:t>
            </a:r>
            <a:r>
              <a:rPr lang="tr-TR" sz="2500" dirty="0" err="1">
                <a:solidFill>
                  <a:srgbClr val="000000"/>
                </a:solidFill>
              </a:rPr>
              <a:t>faisait</a:t>
            </a:r>
            <a:r>
              <a:rPr lang="tr-TR" sz="2500" dirty="0">
                <a:solidFill>
                  <a:srgbClr val="000000"/>
                </a:solidFill>
              </a:rPr>
              <a:t> </a:t>
            </a:r>
            <a:r>
              <a:rPr lang="tr-TR" sz="2500" dirty="0" err="1">
                <a:solidFill>
                  <a:srgbClr val="000000"/>
                </a:solidFill>
              </a:rPr>
              <a:t>rien</a:t>
            </a:r>
            <a:r>
              <a:rPr lang="tr-TR" sz="2500" dirty="0">
                <a:solidFill>
                  <a:srgbClr val="000000"/>
                </a:solidFill>
              </a:rPr>
              <a:t>, </a:t>
            </a:r>
            <a:r>
              <a:rPr lang="tr-TR" sz="2500" dirty="0" err="1">
                <a:solidFill>
                  <a:srgbClr val="000000"/>
                </a:solidFill>
              </a:rPr>
              <a:t>quelle</a:t>
            </a:r>
            <a:r>
              <a:rPr lang="tr-TR" sz="2500" dirty="0">
                <a:solidFill>
                  <a:srgbClr val="000000"/>
                </a:solidFill>
              </a:rPr>
              <a:t> </a:t>
            </a:r>
            <a:r>
              <a:rPr lang="tr-TR" sz="2500" dirty="0" err="1">
                <a:solidFill>
                  <a:srgbClr val="000000"/>
                </a:solidFill>
              </a:rPr>
              <a:t>avait</a:t>
            </a:r>
            <a:r>
              <a:rPr lang="tr-TR" sz="2500" dirty="0">
                <a:solidFill>
                  <a:srgbClr val="000000"/>
                </a:solidFill>
              </a:rPr>
              <a:t> </a:t>
            </a:r>
            <a:r>
              <a:rPr lang="tr-TR" sz="2500" dirty="0" err="1">
                <a:solidFill>
                  <a:srgbClr val="000000"/>
                </a:solidFill>
              </a:rPr>
              <a:t>autre</a:t>
            </a:r>
            <a:r>
              <a:rPr lang="tr-TR" sz="2500" dirty="0">
                <a:solidFill>
                  <a:srgbClr val="000000"/>
                </a:solidFill>
              </a:rPr>
              <a:t> </a:t>
            </a:r>
            <a:r>
              <a:rPr lang="tr-TR" sz="2500" dirty="0" err="1">
                <a:solidFill>
                  <a:srgbClr val="000000"/>
                </a:solidFill>
              </a:rPr>
              <a:t>chose</a:t>
            </a:r>
            <a:r>
              <a:rPr lang="tr-TR" sz="2500" dirty="0">
                <a:solidFill>
                  <a:srgbClr val="000000"/>
                </a:solidFill>
              </a:rPr>
              <a:t>. Et, </a:t>
            </a:r>
            <a:r>
              <a:rPr lang="tr-TR" sz="2500" dirty="0" err="1">
                <a:solidFill>
                  <a:srgbClr val="000000"/>
                </a:solidFill>
              </a:rPr>
              <a:t>après</a:t>
            </a:r>
            <a:r>
              <a:rPr lang="tr-TR" sz="2500" dirty="0">
                <a:solidFill>
                  <a:srgbClr val="000000"/>
                </a:solidFill>
              </a:rPr>
              <a:t> </a:t>
            </a:r>
            <a:r>
              <a:rPr lang="tr-TR" sz="2500" dirty="0" err="1">
                <a:solidFill>
                  <a:srgbClr val="000000"/>
                </a:solidFill>
              </a:rPr>
              <a:t>avoir</a:t>
            </a:r>
            <a:r>
              <a:rPr lang="tr-TR" sz="2500" dirty="0">
                <a:solidFill>
                  <a:srgbClr val="000000"/>
                </a:solidFill>
              </a:rPr>
              <a:t> </a:t>
            </a:r>
            <a:r>
              <a:rPr lang="tr-TR" sz="2500" dirty="0" err="1">
                <a:solidFill>
                  <a:srgbClr val="000000"/>
                </a:solidFill>
              </a:rPr>
              <a:t>adressé</a:t>
            </a:r>
            <a:r>
              <a:rPr lang="tr-TR" sz="2500" dirty="0">
                <a:solidFill>
                  <a:srgbClr val="000000"/>
                </a:solidFill>
              </a:rPr>
              <a:t> </a:t>
            </a:r>
            <a:r>
              <a:rPr lang="tr-TR" sz="2500" dirty="0" err="1">
                <a:solidFill>
                  <a:srgbClr val="000000"/>
                </a:solidFill>
              </a:rPr>
              <a:t>au</a:t>
            </a:r>
            <a:r>
              <a:rPr lang="tr-TR" sz="2500" dirty="0">
                <a:solidFill>
                  <a:srgbClr val="000000"/>
                </a:solidFill>
              </a:rPr>
              <a:t> </a:t>
            </a:r>
            <a:r>
              <a:rPr lang="tr-TR" sz="2500" dirty="0" err="1">
                <a:solidFill>
                  <a:srgbClr val="000000"/>
                </a:solidFill>
              </a:rPr>
              <a:t>chef</a:t>
            </a:r>
            <a:r>
              <a:rPr lang="tr-TR" sz="2500" dirty="0">
                <a:solidFill>
                  <a:srgbClr val="000000"/>
                </a:solidFill>
              </a:rPr>
              <a:t> </a:t>
            </a:r>
            <a:r>
              <a:rPr lang="tr-TR" sz="2500" dirty="0" err="1">
                <a:solidFill>
                  <a:srgbClr val="000000"/>
                </a:solidFill>
              </a:rPr>
              <a:t>d</a:t>
            </a:r>
            <a:r>
              <a:rPr lang="tr-TR" altLang="fr-FR" sz="2500" dirty="0" err="1">
                <a:solidFill>
                  <a:srgbClr val="000000"/>
                </a:solidFill>
              </a:rPr>
              <a:t>’</a:t>
            </a:r>
            <a:r>
              <a:rPr lang="tr-TR" sz="2500" dirty="0" err="1">
                <a:solidFill>
                  <a:srgbClr val="000000"/>
                </a:solidFill>
              </a:rPr>
              <a:t>orchestre</a:t>
            </a:r>
            <a:r>
              <a:rPr lang="tr-TR" sz="2500" dirty="0">
                <a:solidFill>
                  <a:srgbClr val="000000"/>
                </a:solidFill>
              </a:rPr>
              <a:t> un </a:t>
            </a:r>
            <a:r>
              <a:rPr lang="tr-TR" sz="2500" dirty="0" err="1">
                <a:solidFill>
                  <a:srgbClr val="000000"/>
                </a:solidFill>
              </a:rPr>
              <a:t>geste</a:t>
            </a:r>
            <a:r>
              <a:rPr lang="tr-TR" sz="2500" dirty="0">
                <a:solidFill>
                  <a:srgbClr val="000000"/>
                </a:solidFill>
              </a:rPr>
              <a:t> </a:t>
            </a:r>
            <a:r>
              <a:rPr lang="tr-TR" sz="2500" dirty="0" err="1">
                <a:solidFill>
                  <a:srgbClr val="000000"/>
                </a:solidFill>
              </a:rPr>
              <a:t>qui</a:t>
            </a:r>
            <a:r>
              <a:rPr lang="tr-TR" sz="2500" dirty="0">
                <a:solidFill>
                  <a:srgbClr val="000000"/>
                </a:solidFill>
              </a:rPr>
              <a:t> </a:t>
            </a:r>
            <a:r>
              <a:rPr lang="tr-TR" sz="2500" dirty="0" err="1">
                <a:solidFill>
                  <a:srgbClr val="000000"/>
                </a:solidFill>
              </a:rPr>
              <a:t>signifiait</a:t>
            </a:r>
            <a:r>
              <a:rPr lang="tr-TR" sz="2500" dirty="0">
                <a:solidFill>
                  <a:srgbClr val="000000"/>
                </a:solidFill>
              </a:rPr>
              <a:t> : « </a:t>
            </a:r>
            <a:r>
              <a:rPr lang="tr-TR" sz="2500" dirty="0" err="1">
                <a:solidFill>
                  <a:srgbClr val="000000"/>
                </a:solidFill>
              </a:rPr>
              <a:t>Allons</a:t>
            </a:r>
            <a:r>
              <a:rPr lang="tr-TR" sz="2500" dirty="0">
                <a:solidFill>
                  <a:srgbClr val="000000"/>
                </a:solidFill>
              </a:rPr>
              <a:t>-y, </a:t>
            </a:r>
            <a:r>
              <a:rPr lang="tr-TR" sz="2500" dirty="0" err="1">
                <a:solidFill>
                  <a:srgbClr val="000000"/>
                </a:solidFill>
              </a:rPr>
              <a:t>mon</a:t>
            </a:r>
            <a:r>
              <a:rPr lang="tr-TR" sz="2500" dirty="0">
                <a:solidFill>
                  <a:srgbClr val="000000"/>
                </a:solidFill>
              </a:rPr>
              <a:t> </a:t>
            </a:r>
            <a:r>
              <a:rPr lang="tr-TR" sz="2500" dirty="0" err="1">
                <a:solidFill>
                  <a:srgbClr val="000000"/>
                </a:solidFill>
              </a:rPr>
              <a:t>bonhomme</a:t>
            </a:r>
            <a:r>
              <a:rPr lang="tr-TR" sz="2500" dirty="0">
                <a:solidFill>
                  <a:srgbClr val="000000"/>
                </a:solidFill>
              </a:rPr>
              <a:t> ! » elle </a:t>
            </a:r>
            <a:r>
              <a:rPr lang="tr-TR" sz="2500" dirty="0" err="1">
                <a:solidFill>
                  <a:srgbClr val="000000"/>
                </a:solidFill>
              </a:rPr>
              <a:t>commença</a:t>
            </a:r>
            <a:r>
              <a:rPr lang="tr-TR" sz="2500" dirty="0">
                <a:solidFill>
                  <a:srgbClr val="000000"/>
                </a:solidFill>
              </a:rPr>
              <a:t> </a:t>
            </a:r>
            <a:r>
              <a:rPr lang="tr-TR" sz="2500" dirty="0" err="1">
                <a:solidFill>
                  <a:srgbClr val="000000"/>
                </a:solidFill>
              </a:rPr>
              <a:t>le</a:t>
            </a:r>
            <a:r>
              <a:rPr lang="tr-TR" sz="2500" dirty="0">
                <a:solidFill>
                  <a:srgbClr val="000000"/>
                </a:solidFill>
              </a:rPr>
              <a:t> </a:t>
            </a:r>
            <a:r>
              <a:rPr lang="tr-TR" sz="2500" dirty="0" err="1">
                <a:solidFill>
                  <a:srgbClr val="000000"/>
                </a:solidFill>
              </a:rPr>
              <a:t>second</a:t>
            </a:r>
            <a:r>
              <a:rPr lang="tr-TR" sz="2500" dirty="0">
                <a:solidFill>
                  <a:srgbClr val="000000"/>
                </a:solidFill>
              </a:rPr>
              <a:t> </a:t>
            </a:r>
            <a:r>
              <a:rPr lang="tr-TR" sz="2500" dirty="0" err="1">
                <a:solidFill>
                  <a:srgbClr val="000000"/>
                </a:solidFill>
              </a:rPr>
              <a:t>couplet</a:t>
            </a:r>
            <a:r>
              <a:rPr lang="tr-TR" sz="2500" dirty="0">
                <a:solidFill>
                  <a:srgbClr val="000000"/>
                </a:solidFill>
              </a:rPr>
              <a:t> :</a:t>
            </a:r>
            <a:br>
              <a:rPr lang="tr-TR" sz="2500" dirty="0">
                <a:solidFill>
                  <a:srgbClr val="000000"/>
                </a:solidFill>
              </a:rPr>
            </a:br>
            <a:r>
              <a:rPr lang="tr-TR" sz="2500" dirty="0">
                <a:solidFill>
                  <a:srgbClr val="000000"/>
                </a:solidFill>
              </a:rPr>
              <a:t> </a:t>
            </a:r>
            <a:br>
              <a:rPr lang="tr-TR" sz="2500" dirty="0">
                <a:solidFill>
                  <a:srgbClr val="000000"/>
                </a:solidFill>
              </a:rPr>
            </a:br>
            <a:r>
              <a:rPr lang="tr-TR" sz="2500" dirty="0">
                <a:solidFill>
                  <a:srgbClr val="000000"/>
                </a:solidFill>
              </a:rPr>
              <a:t>À </a:t>
            </a:r>
            <a:r>
              <a:rPr lang="tr-TR" sz="2500" dirty="0" err="1">
                <a:solidFill>
                  <a:srgbClr val="000000"/>
                </a:solidFill>
              </a:rPr>
              <a:t>minuit</a:t>
            </a:r>
            <a:r>
              <a:rPr lang="tr-TR" sz="2500" dirty="0">
                <a:solidFill>
                  <a:srgbClr val="000000"/>
                </a:solidFill>
              </a:rPr>
              <a:t>, </a:t>
            </a:r>
            <a:r>
              <a:rPr lang="tr-TR" sz="2500" dirty="0" err="1">
                <a:solidFill>
                  <a:srgbClr val="000000"/>
                </a:solidFill>
              </a:rPr>
              <a:t>c</a:t>
            </a:r>
            <a:r>
              <a:rPr lang="tr-TR" altLang="fr-FR" sz="2500" dirty="0" err="1">
                <a:solidFill>
                  <a:srgbClr val="000000"/>
                </a:solidFill>
              </a:rPr>
              <a:t>’</a:t>
            </a:r>
            <a:r>
              <a:rPr lang="tr-TR" sz="2500" dirty="0" err="1">
                <a:solidFill>
                  <a:srgbClr val="000000"/>
                </a:solidFill>
              </a:rPr>
              <a:t>est</a:t>
            </a:r>
            <a:r>
              <a:rPr lang="tr-TR" sz="2500" dirty="0">
                <a:solidFill>
                  <a:srgbClr val="000000"/>
                </a:solidFill>
              </a:rPr>
              <a:t> </a:t>
            </a:r>
            <a:r>
              <a:rPr lang="tr-TR" sz="2500" dirty="0" err="1">
                <a:solidFill>
                  <a:srgbClr val="000000"/>
                </a:solidFill>
              </a:rPr>
              <a:t>Vénus</a:t>
            </a:r>
            <a:r>
              <a:rPr lang="tr-TR" sz="2500" dirty="0">
                <a:solidFill>
                  <a:srgbClr val="000000"/>
                </a:solidFill>
              </a:rPr>
              <a:t> </a:t>
            </a:r>
            <a:r>
              <a:rPr lang="tr-TR" sz="2500" dirty="0" err="1">
                <a:solidFill>
                  <a:srgbClr val="000000"/>
                </a:solidFill>
              </a:rPr>
              <a:t>qui</a:t>
            </a:r>
            <a:r>
              <a:rPr lang="tr-TR" sz="2500" dirty="0">
                <a:solidFill>
                  <a:srgbClr val="000000"/>
                </a:solidFill>
              </a:rPr>
              <a:t> </a:t>
            </a:r>
            <a:r>
              <a:rPr lang="tr-TR" sz="2500" dirty="0" err="1">
                <a:solidFill>
                  <a:srgbClr val="000000"/>
                </a:solidFill>
              </a:rPr>
              <a:t>passe</a:t>
            </a:r>
            <a:r>
              <a:rPr lang="tr-TR" sz="2500" dirty="0">
                <a:solidFill>
                  <a:srgbClr val="000000"/>
                </a:solidFill>
              </a:rPr>
              <a:t>... </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Rectangle 1"/>
          <p:cNvSpPr>
            <a:spLocks noGrp="1" noChangeArrowheads="1"/>
          </p:cNvSpPr>
          <p:nvPr>
            <p:ph type="title"/>
          </p:nvPr>
        </p:nvSpPr>
        <p:spPr>
          <a:xfrm>
            <a:off x="456481" y="313953"/>
            <a:ext cx="8215200" cy="1131959"/>
          </a:xfrm>
        </p:spPr>
        <p:txBody>
          <a:bodyPr/>
          <a:lstStyle/>
          <a:p>
            <a:pPr eaLnBrk="1" hangingPunct="1"/>
            <a:endParaRPr lang="tr-TR" smtClean="0">
              <a:latin typeface="Arial" pitchFamily="34" charset="0"/>
              <a:ea typeface="ＭＳ Ｐゴシック" pitchFamily="34" charset="-128"/>
            </a:endParaRPr>
          </a:p>
        </p:txBody>
      </p:sp>
      <p:sp>
        <p:nvSpPr>
          <p:cNvPr id="479234" name="Rectangle 2"/>
          <p:cNvSpPr>
            <a:spLocks noGrp="1" noChangeArrowheads="1"/>
          </p:cNvSpPr>
          <p:nvPr>
            <p:ph idx="1"/>
          </p:nvPr>
        </p:nvSpPr>
        <p:spPr>
          <a:xfrm>
            <a:off x="456481" y="1012427"/>
            <a:ext cx="8215200" cy="5105336"/>
          </a:xfrm>
        </p:spPr>
        <p:txBody>
          <a:bodyPr/>
          <a:lstStyle/>
          <a:p>
            <a:pPr eaLnBrk="1" hangingPunct="1">
              <a:buFont typeface="Times New Roman" pitchFamily="18" charset="0"/>
              <a:buNone/>
            </a:pPr>
            <a:r>
              <a:rPr lang="tr-TR" smtClean="0">
                <a:latin typeface="Arial" pitchFamily="34" charset="0"/>
                <a:ea typeface="ＭＳ Ｐゴシック" pitchFamily="34" charset="-128"/>
              </a:rPr>
              <a:t>C</a:t>
            </a:r>
            <a:r>
              <a:rPr lang="tr-TR" altLang="fr-FR" smtClean="0">
                <a:latin typeface="Arial" pitchFamily="34" charset="0"/>
                <a:ea typeface="ＭＳ Ｐゴシック" pitchFamily="34" charset="-128"/>
              </a:rPr>
              <a:t>’</a:t>
            </a:r>
            <a:r>
              <a:rPr lang="tr-TR" smtClean="0">
                <a:latin typeface="Arial" pitchFamily="34" charset="0"/>
                <a:ea typeface="ＭＳ Ｐゴシック" pitchFamily="34" charset="-128"/>
              </a:rPr>
              <a:t>était toujours la même voix vinaigrée, mais à présent elle grattait si bien le public au bon endroit, quelle lui tirait par moments un léger frisson. Nana avait gardé son rire, qui éclairait sa petite bouche rouge et luisait dans ses grands yeux, d</a:t>
            </a:r>
            <a:r>
              <a:rPr lang="tr-TR" altLang="fr-FR" smtClean="0">
                <a:latin typeface="Arial" pitchFamily="34" charset="0"/>
                <a:ea typeface="ＭＳ Ｐゴシック" pitchFamily="34" charset="-128"/>
              </a:rPr>
              <a:t>’</a:t>
            </a:r>
            <a:r>
              <a:rPr lang="tr-TR" smtClean="0">
                <a:latin typeface="Arial" pitchFamily="34" charset="0"/>
                <a:ea typeface="ＭＳ Ｐゴシック" pitchFamily="34" charset="-128"/>
              </a:rPr>
              <a:t>un bleu très clair. À certains vers un peu vifs, une friandise retroussait son nez dont les ailes roses battaient, pendant qu</a:t>
            </a:r>
            <a:r>
              <a:rPr lang="tr-TR" altLang="fr-FR" smtClean="0">
                <a:latin typeface="Arial" pitchFamily="34" charset="0"/>
                <a:ea typeface="ＭＳ Ｐゴシック" pitchFamily="34" charset="-128"/>
              </a:rPr>
              <a:t>’</a:t>
            </a:r>
            <a:r>
              <a:rPr lang="tr-TR" smtClean="0">
                <a:latin typeface="Arial" pitchFamily="34" charset="0"/>
                <a:ea typeface="ＭＳ Ｐゴシック" pitchFamily="34" charset="-128"/>
              </a:rPr>
              <a:t>une flamme passait sur ses joues. Elle continuait à se balancer, ne sachant faire que ça. Et on ne trouvait plus ça vilain du tout, au contraire ; les hommes braquaient leurs jumelles. </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Text Box 1"/>
          <p:cNvSpPr txBox="1">
            <a:spLocks noChangeArrowheads="1"/>
          </p:cNvSpPr>
          <p:nvPr/>
        </p:nvSpPr>
        <p:spPr bwMode="auto">
          <a:xfrm>
            <a:off x="456481" y="423405"/>
            <a:ext cx="8687520" cy="6011191"/>
          </a:xfrm>
          <a:prstGeom prst="rect">
            <a:avLst/>
          </a:prstGeom>
          <a:noFill/>
          <a:ln w="9525">
            <a:noFill/>
            <a:round/>
            <a:headEnd/>
            <a:tailEnd/>
          </a:ln>
        </p:spPr>
        <p:txBody>
          <a:bodyPr lIns="0" tIns="47677" rIns="0" bIns="0"/>
          <a:lstStyle/>
          <a:p>
            <a:pPr>
              <a:lnSpc>
                <a:spcPct val="87000"/>
              </a:lnSpc>
              <a:spcAft>
                <a:spcPts val="1293"/>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 pos="8536446" algn="l"/>
              </a:tabLst>
            </a:pPr>
            <a:r>
              <a:rPr lang="tr-TR" sz="2500" dirty="0" err="1">
                <a:solidFill>
                  <a:srgbClr val="000000"/>
                </a:solidFill>
              </a:rPr>
              <a:t>Il</a:t>
            </a:r>
            <a:r>
              <a:rPr lang="tr-TR" sz="2500" dirty="0">
                <a:solidFill>
                  <a:srgbClr val="000000"/>
                </a:solidFill>
              </a:rPr>
              <a:t> y </a:t>
            </a:r>
            <a:r>
              <a:rPr lang="tr-TR" sz="2500" dirty="0" err="1">
                <a:solidFill>
                  <a:srgbClr val="000000"/>
                </a:solidFill>
              </a:rPr>
              <a:t>avait</a:t>
            </a:r>
            <a:r>
              <a:rPr lang="tr-TR" sz="2500" dirty="0">
                <a:solidFill>
                  <a:srgbClr val="000000"/>
                </a:solidFill>
              </a:rPr>
              <a:t> </a:t>
            </a:r>
            <a:r>
              <a:rPr lang="tr-TR" sz="2500" dirty="0" err="1">
                <a:solidFill>
                  <a:srgbClr val="000000"/>
                </a:solidFill>
              </a:rPr>
              <a:t>aussi</a:t>
            </a:r>
            <a:r>
              <a:rPr lang="tr-TR" sz="2500" dirty="0">
                <a:solidFill>
                  <a:srgbClr val="000000"/>
                </a:solidFill>
              </a:rPr>
              <a:t> </a:t>
            </a:r>
            <a:r>
              <a:rPr lang="tr-TR" sz="2500" dirty="0" err="1">
                <a:solidFill>
                  <a:srgbClr val="000000"/>
                </a:solidFill>
              </a:rPr>
              <a:t>une</a:t>
            </a:r>
            <a:r>
              <a:rPr lang="tr-TR" sz="2500" dirty="0">
                <a:solidFill>
                  <a:srgbClr val="000000"/>
                </a:solidFill>
              </a:rPr>
              <a:t> </a:t>
            </a:r>
            <a:r>
              <a:rPr lang="tr-TR" sz="2500" dirty="0" err="1">
                <a:solidFill>
                  <a:srgbClr val="000000"/>
                </a:solidFill>
              </a:rPr>
              <a:t>scène</a:t>
            </a:r>
            <a:r>
              <a:rPr lang="tr-TR" sz="2500" dirty="0">
                <a:solidFill>
                  <a:srgbClr val="000000"/>
                </a:solidFill>
              </a:rPr>
              <a:t> </a:t>
            </a:r>
            <a:r>
              <a:rPr lang="tr-TR" sz="2500" dirty="0" err="1">
                <a:solidFill>
                  <a:srgbClr val="000000"/>
                </a:solidFill>
              </a:rPr>
              <a:t>où</a:t>
            </a:r>
            <a:r>
              <a:rPr lang="tr-TR" sz="2500" dirty="0">
                <a:solidFill>
                  <a:srgbClr val="000000"/>
                </a:solidFill>
              </a:rPr>
              <a:t> </a:t>
            </a:r>
            <a:r>
              <a:rPr lang="tr-TR" sz="2500" dirty="0" err="1">
                <a:solidFill>
                  <a:srgbClr val="000000"/>
                </a:solidFill>
              </a:rPr>
              <a:t>l</a:t>
            </a:r>
            <a:r>
              <a:rPr lang="tr-TR" altLang="fr-FR" sz="2500" dirty="0" err="1">
                <a:solidFill>
                  <a:srgbClr val="000000"/>
                </a:solidFill>
              </a:rPr>
              <a:t>’</a:t>
            </a:r>
            <a:r>
              <a:rPr lang="tr-TR" sz="2500" dirty="0" err="1">
                <a:solidFill>
                  <a:srgbClr val="000000"/>
                </a:solidFill>
              </a:rPr>
              <a:t>Amour</a:t>
            </a:r>
            <a:r>
              <a:rPr lang="tr-TR" sz="2500" dirty="0">
                <a:solidFill>
                  <a:srgbClr val="000000"/>
                </a:solidFill>
              </a:rPr>
              <a:t>, </a:t>
            </a:r>
            <a:r>
              <a:rPr lang="tr-TR" sz="2500" dirty="0" err="1">
                <a:solidFill>
                  <a:srgbClr val="000000"/>
                </a:solidFill>
              </a:rPr>
              <a:t>joué</a:t>
            </a:r>
            <a:r>
              <a:rPr lang="tr-TR" sz="2500" dirty="0">
                <a:solidFill>
                  <a:srgbClr val="000000"/>
                </a:solidFill>
              </a:rPr>
              <a:t> par </a:t>
            </a:r>
            <a:r>
              <a:rPr lang="tr-TR" sz="2500" dirty="0" err="1">
                <a:solidFill>
                  <a:srgbClr val="000000"/>
                </a:solidFill>
              </a:rPr>
              <a:t>une</a:t>
            </a:r>
            <a:r>
              <a:rPr lang="tr-TR" sz="2500" dirty="0">
                <a:solidFill>
                  <a:srgbClr val="000000"/>
                </a:solidFill>
              </a:rPr>
              <a:t> </a:t>
            </a:r>
            <a:r>
              <a:rPr lang="tr-TR" sz="2500" dirty="0" err="1">
                <a:solidFill>
                  <a:srgbClr val="000000"/>
                </a:solidFill>
              </a:rPr>
              <a:t>gamine</a:t>
            </a:r>
            <a:r>
              <a:rPr lang="tr-TR" sz="2500" dirty="0">
                <a:solidFill>
                  <a:srgbClr val="000000"/>
                </a:solidFill>
              </a:rPr>
              <a:t> de </a:t>
            </a:r>
            <a:r>
              <a:rPr lang="tr-TR" sz="2500" dirty="0" err="1">
                <a:solidFill>
                  <a:srgbClr val="000000"/>
                </a:solidFill>
              </a:rPr>
              <a:t>douze</a:t>
            </a:r>
            <a:r>
              <a:rPr lang="tr-TR" sz="2500" dirty="0">
                <a:solidFill>
                  <a:srgbClr val="000000"/>
                </a:solidFill>
              </a:rPr>
              <a:t> </a:t>
            </a:r>
            <a:r>
              <a:rPr lang="tr-TR" sz="2500" dirty="0" err="1">
                <a:solidFill>
                  <a:srgbClr val="000000"/>
                </a:solidFill>
              </a:rPr>
              <a:t>ans</a:t>
            </a:r>
            <a:r>
              <a:rPr lang="tr-TR" sz="2500" dirty="0">
                <a:solidFill>
                  <a:srgbClr val="000000"/>
                </a:solidFill>
              </a:rPr>
              <a:t>, </a:t>
            </a:r>
            <a:r>
              <a:rPr lang="tr-TR" sz="2500" dirty="0" err="1">
                <a:solidFill>
                  <a:srgbClr val="000000"/>
                </a:solidFill>
              </a:rPr>
              <a:t>répondait</a:t>
            </a:r>
            <a:r>
              <a:rPr lang="tr-TR" sz="2500" dirty="0">
                <a:solidFill>
                  <a:srgbClr val="000000"/>
                </a:solidFill>
              </a:rPr>
              <a:t> à </a:t>
            </a:r>
            <a:r>
              <a:rPr lang="tr-TR" sz="2500" dirty="0" err="1">
                <a:solidFill>
                  <a:srgbClr val="000000"/>
                </a:solidFill>
              </a:rPr>
              <a:t>toutes</a:t>
            </a:r>
            <a:r>
              <a:rPr lang="tr-TR" sz="2500" dirty="0">
                <a:solidFill>
                  <a:srgbClr val="000000"/>
                </a:solidFill>
              </a:rPr>
              <a:t> </a:t>
            </a:r>
            <a:r>
              <a:rPr lang="tr-TR" sz="2500" dirty="0" err="1">
                <a:solidFill>
                  <a:srgbClr val="000000"/>
                </a:solidFill>
              </a:rPr>
              <a:t>les</a:t>
            </a:r>
            <a:r>
              <a:rPr lang="tr-TR" sz="2500" dirty="0">
                <a:solidFill>
                  <a:srgbClr val="000000"/>
                </a:solidFill>
              </a:rPr>
              <a:t> </a:t>
            </a:r>
            <a:r>
              <a:rPr lang="tr-TR" sz="2500" dirty="0" err="1">
                <a:solidFill>
                  <a:srgbClr val="000000"/>
                </a:solidFill>
              </a:rPr>
              <a:t>questions</a:t>
            </a:r>
            <a:r>
              <a:rPr lang="tr-TR" sz="2500" dirty="0">
                <a:solidFill>
                  <a:srgbClr val="000000"/>
                </a:solidFill>
              </a:rPr>
              <a:t> : « </a:t>
            </a:r>
            <a:r>
              <a:rPr lang="tr-TR" sz="2500" dirty="0" err="1">
                <a:solidFill>
                  <a:srgbClr val="000000"/>
                </a:solidFill>
              </a:rPr>
              <a:t>Oui</a:t>
            </a:r>
            <a:r>
              <a:rPr lang="tr-TR" sz="2500" dirty="0">
                <a:solidFill>
                  <a:srgbClr val="000000"/>
                </a:solidFill>
              </a:rPr>
              <a:t>, maman... </a:t>
            </a:r>
            <a:r>
              <a:rPr lang="tr-TR" sz="2500" dirty="0" err="1">
                <a:solidFill>
                  <a:srgbClr val="000000"/>
                </a:solidFill>
              </a:rPr>
              <a:t>Non</a:t>
            </a:r>
            <a:r>
              <a:rPr lang="tr-TR" sz="2500" dirty="0">
                <a:solidFill>
                  <a:srgbClr val="000000"/>
                </a:solidFill>
              </a:rPr>
              <a:t>, maman », </a:t>
            </a:r>
            <a:r>
              <a:rPr lang="tr-TR" sz="2500" dirty="0" err="1">
                <a:solidFill>
                  <a:srgbClr val="000000"/>
                </a:solidFill>
              </a:rPr>
              <a:t>d</a:t>
            </a:r>
            <a:r>
              <a:rPr lang="tr-TR" altLang="fr-FR" sz="2500" dirty="0" err="1">
                <a:solidFill>
                  <a:srgbClr val="000000"/>
                </a:solidFill>
              </a:rPr>
              <a:t>’</a:t>
            </a:r>
            <a:r>
              <a:rPr lang="tr-TR" sz="2500" dirty="0" err="1">
                <a:solidFill>
                  <a:srgbClr val="000000"/>
                </a:solidFill>
              </a:rPr>
              <a:t>un</a:t>
            </a:r>
            <a:r>
              <a:rPr lang="tr-TR" sz="2500" dirty="0">
                <a:solidFill>
                  <a:srgbClr val="000000"/>
                </a:solidFill>
              </a:rPr>
              <a:t> ton </a:t>
            </a:r>
            <a:r>
              <a:rPr lang="tr-TR" sz="2500" dirty="0" err="1">
                <a:solidFill>
                  <a:srgbClr val="000000"/>
                </a:solidFill>
              </a:rPr>
              <a:t>pleurnicheur</a:t>
            </a:r>
            <a:r>
              <a:rPr lang="tr-TR" sz="2500" dirty="0">
                <a:solidFill>
                  <a:srgbClr val="000000"/>
                </a:solidFill>
              </a:rPr>
              <a:t>, </a:t>
            </a:r>
            <a:r>
              <a:rPr lang="tr-TR" sz="2500" dirty="0" err="1">
                <a:solidFill>
                  <a:srgbClr val="000000"/>
                </a:solidFill>
              </a:rPr>
              <a:t>les</a:t>
            </a:r>
            <a:r>
              <a:rPr lang="tr-TR" sz="2500" dirty="0">
                <a:solidFill>
                  <a:srgbClr val="000000"/>
                </a:solidFill>
              </a:rPr>
              <a:t> </a:t>
            </a:r>
            <a:r>
              <a:rPr lang="tr-TR" sz="2500" dirty="0" err="1">
                <a:solidFill>
                  <a:srgbClr val="000000"/>
                </a:solidFill>
              </a:rPr>
              <a:t>doigts</a:t>
            </a:r>
            <a:r>
              <a:rPr lang="tr-TR" sz="2500" dirty="0">
                <a:solidFill>
                  <a:srgbClr val="000000"/>
                </a:solidFill>
              </a:rPr>
              <a:t> dans </a:t>
            </a:r>
            <a:r>
              <a:rPr lang="tr-TR" sz="2500" dirty="0" err="1">
                <a:solidFill>
                  <a:srgbClr val="000000"/>
                </a:solidFill>
              </a:rPr>
              <a:t>le</a:t>
            </a:r>
            <a:r>
              <a:rPr lang="tr-TR" sz="2500" dirty="0">
                <a:solidFill>
                  <a:srgbClr val="000000"/>
                </a:solidFill>
              </a:rPr>
              <a:t> nez. </a:t>
            </a:r>
            <a:r>
              <a:rPr lang="tr-TR" sz="2500" dirty="0" err="1">
                <a:solidFill>
                  <a:srgbClr val="000000"/>
                </a:solidFill>
              </a:rPr>
              <a:t>Puis</a:t>
            </a:r>
            <a:r>
              <a:rPr lang="tr-TR" sz="2500" dirty="0">
                <a:solidFill>
                  <a:srgbClr val="000000"/>
                </a:solidFill>
              </a:rPr>
              <a:t>, </a:t>
            </a:r>
            <a:r>
              <a:rPr lang="tr-TR" sz="2500" dirty="0" err="1">
                <a:solidFill>
                  <a:srgbClr val="000000"/>
                </a:solidFill>
              </a:rPr>
              <a:t>Jupiter</a:t>
            </a:r>
            <a:r>
              <a:rPr lang="tr-TR" sz="2500" dirty="0">
                <a:solidFill>
                  <a:srgbClr val="000000"/>
                </a:solidFill>
              </a:rPr>
              <a:t>, </a:t>
            </a:r>
            <a:r>
              <a:rPr lang="tr-TR" sz="2500" dirty="0" err="1">
                <a:solidFill>
                  <a:srgbClr val="000000"/>
                </a:solidFill>
              </a:rPr>
              <a:t>avec</a:t>
            </a:r>
            <a:r>
              <a:rPr lang="tr-TR" sz="2500" dirty="0">
                <a:solidFill>
                  <a:srgbClr val="000000"/>
                </a:solidFill>
              </a:rPr>
              <a:t> la </a:t>
            </a:r>
            <a:r>
              <a:rPr lang="tr-TR" sz="2500" dirty="0" err="1">
                <a:solidFill>
                  <a:srgbClr val="000000"/>
                </a:solidFill>
              </a:rPr>
              <a:t>sévérité</a:t>
            </a:r>
            <a:r>
              <a:rPr lang="tr-TR" sz="2500" dirty="0">
                <a:solidFill>
                  <a:srgbClr val="000000"/>
                </a:solidFill>
              </a:rPr>
              <a:t> </a:t>
            </a:r>
            <a:r>
              <a:rPr lang="tr-TR" sz="2500" dirty="0" err="1">
                <a:solidFill>
                  <a:srgbClr val="000000"/>
                </a:solidFill>
              </a:rPr>
              <a:t>d</a:t>
            </a:r>
            <a:r>
              <a:rPr lang="tr-TR" altLang="fr-FR" sz="2500" dirty="0" err="1">
                <a:solidFill>
                  <a:srgbClr val="000000"/>
                </a:solidFill>
              </a:rPr>
              <a:t>’</a:t>
            </a:r>
            <a:r>
              <a:rPr lang="tr-TR" sz="2500" dirty="0" err="1">
                <a:solidFill>
                  <a:srgbClr val="000000"/>
                </a:solidFill>
              </a:rPr>
              <a:t>un</a:t>
            </a:r>
            <a:r>
              <a:rPr lang="tr-TR" sz="2500" dirty="0">
                <a:solidFill>
                  <a:srgbClr val="000000"/>
                </a:solidFill>
              </a:rPr>
              <a:t> </a:t>
            </a:r>
            <a:r>
              <a:rPr lang="tr-TR" sz="2500" dirty="0" err="1">
                <a:solidFill>
                  <a:srgbClr val="000000"/>
                </a:solidFill>
              </a:rPr>
              <a:t>maître</a:t>
            </a:r>
            <a:r>
              <a:rPr lang="tr-TR" sz="2500" dirty="0">
                <a:solidFill>
                  <a:srgbClr val="000000"/>
                </a:solidFill>
              </a:rPr>
              <a:t> </a:t>
            </a:r>
            <a:r>
              <a:rPr lang="tr-TR" sz="2500" dirty="0" err="1">
                <a:solidFill>
                  <a:srgbClr val="000000"/>
                </a:solidFill>
              </a:rPr>
              <a:t>qui</a:t>
            </a:r>
            <a:r>
              <a:rPr lang="tr-TR" sz="2500" dirty="0">
                <a:solidFill>
                  <a:srgbClr val="000000"/>
                </a:solidFill>
              </a:rPr>
              <a:t> </a:t>
            </a:r>
            <a:r>
              <a:rPr lang="tr-TR" sz="2500" dirty="0" err="1">
                <a:solidFill>
                  <a:srgbClr val="000000"/>
                </a:solidFill>
              </a:rPr>
              <a:t>se</a:t>
            </a:r>
            <a:r>
              <a:rPr lang="tr-TR" sz="2500" dirty="0">
                <a:solidFill>
                  <a:srgbClr val="000000"/>
                </a:solidFill>
              </a:rPr>
              <a:t> </a:t>
            </a:r>
            <a:r>
              <a:rPr lang="tr-TR" sz="2500" dirty="0" err="1">
                <a:solidFill>
                  <a:srgbClr val="000000"/>
                </a:solidFill>
              </a:rPr>
              <a:t>fâche</a:t>
            </a:r>
            <a:r>
              <a:rPr lang="tr-TR" sz="2500" dirty="0">
                <a:solidFill>
                  <a:srgbClr val="000000"/>
                </a:solidFill>
              </a:rPr>
              <a:t>, </a:t>
            </a:r>
            <a:r>
              <a:rPr lang="tr-TR" sz="2500" dirty="0" err="1">
                <a:solidFill>
                  <a:srgbClr val="000000"/>
                </a:solidFill>
              </a:rPr>
              <a:t>enfermait</a:t>
            </a:r>
            <a:r>
              <a:rPr lang="tr-TR" sz="2500" dirty="0">
                <a:solidFill>
                  <a:srgbClr val="000000"/>
                </a:solidFill>
              </a:rPr>
              <a:t> </a:t>
            </a:r>
            <a:r>
              <a:rPr lang="tr-TR" sz="2500" dirty="0" err="1">
                <a:solidFill>
                  <a:srgbClr val="000000"/>
                </a:solidFill>
              </a:rPr>
              <a:t>l</a:t>
            </a:r>
            <a:r>
              <a:rPr lang="tr-TR" altLang="fr-FR" sz="2500" dirty="0" err="1">
                <a:solidFill>
                  <a:srgbClr val="000000"/>
                </a:solidFill>
              </a:rPr>
              <a:t>’</a:t>
            </a:r>
            <a:r>
              <a:rPr lang="tr-TR" sz="2500" dirty="0" err="1">
                <a:solidFill>
                  <a:srgbClr val="000000"/>
                </a:solidFill>
              </a:rPr>
              <a:t>Amour</a:t>
            </a:r>
            <a:r>
              <a:rPr lang="tr-TR" sz="2500" dirty="0">
                <a:solidFill>
                  <a:srgbClr val="000000"/>
                </a:solidFill>
              </a:rPr>
              <a:t> dans un </a:t>
            </a:r>
            <a:r>
              <a:rPr lang="tr-TR" sz="2500" dirty="0" err="1">
                <a:solidFill>
                  <a:srgbClr val="000000"/>
                </a:solidFill>
              </a:rPr>
              <a:t>cabinet</a:t>
            </a:r>
            <a:r>
              <a:rPr lang="tr-TR" sz="2500" dirty="0">
                <a:solidFill>
                  <a:srgbClr val="000000"/>
                </a:solidFill>
              </a:rPr>
              <a:t> </a:t>
            </a:r>
            <a:r>
              <a:rPr lang="tr-TR" sz="2500" dirty="0" err="1">
                <a:solidFill>
                  <a:srgbClr val="000000"/>
                </a:solidFill>
              </a:rPr>
              <a:t>noir</a:t>
            </a:r>
            <a:r>
              <a:rPr lang="tr-TR" sz="2500" dirty="0">
                <a:solidFill>
                  <a:srgbClr val="000000"/>
                </a:solidFill>
              </a:rPr>
              <a:t>, en </a:t>
            </a:r>
            <a:r>
              <a:rPr lang="tr-TR" sz="2500" dirty="0" err="1">
                <a:solidFill>
                  <a:srgbClr val="000000"/>
                </a:solidFill>
              </a:rPr>
              <a:t>lui</a:t>
            </a:r>
            <a:r>
              <a:rPr lang="tr-TR" sz="2500" dirty="0">
                <a:solidFill>
                  <a:srgbClr val="000000"/>
                </a:solidFill>
              </a:rPr>
              <a:t> </a:t>
            </a:r>
            <a:r>
              <a:rPr lang="tr-TR" sz="2500" dirty="0" err="1">
                <a:solidFill>
                  <a:srgbClr val="000000"/>
                </a:solidFill>
              </a:rPr>
              <a:t>donnant</a:t>
            </a:r>
            <a:r>
              <a:rPr lang="tr-TR" sz="2500" dirty="0">
                <a:solidFill>
                  <a:srgbClr val="000000"/>
                </a:solidFill>
              </a:rPr>
              <a:t> à </a:t>
            </a:r>
            <a:r>
              <a:rPr lang="tr-TR" sz="2500" dirty="0" err="1">
                <a:solidFill>
                  <a:srgbClr val="000000"/>
                </a:solidFill>
              </a:rPr>
              <a:t>conjuguer</a:t>
            </a:r>
            <a:r>
              <a:rPr lang="tr-TR" sz="2500" dirty="0">
                <a:solidFill>
                  <a:srgbClr val="000000"/>
                </a:solidFill>
              </a:rPr>
              <a:t> </a:t>
            </a:r>
            <a:r>
              <a:rPr lang="tr-TR" sz="2500" dirty="0" err="1">
                <a:solidFill>
                  <a:srgbClr val="000000"/>
                </a:solidFill>
              </a:rPr>
              <a:t>vingt</a:t>
            </a:r>
            <a:r>
              <a:rPr lang="tr-TR" sz="2500" dirty="0">
                <a:solidFill>
                  <a:srgbClr val="000000"/>
                </a:solidFill>
              </a:rPr>
              <a:t> </a:t>
            </a:r>
            <a:r>
              <a:rPr lang="tr-TR" sz="2500" dirty="0" err="1">
                <a:solidFill>
                  <a:srgbClr val="000000"/>
                </a:solidFill>
              </a:rPr>
              <a:t>fois</a:t>
            </a:r>
            <a:r>
              <a:rPr lang="tr-TR" sz="2500" dirty="0">
                <a:solidFill>
                  <a:srgbClr val="000000"/>
                </a:solidFill>
              </a:rPr>
              <a:t> </a:t>
            </a:r>
            <a:r>
              <a:rPr lang="tr-TR" sz="2500" dirty="0" err="1">
                <a:solidFill>
                  <a:srgbClr val="000000"/>
                </a:solidFill>
              </a:rPr>
              <a:t>le</a:t>
            </a:r>
            <a:r>
              <a:rPr lang="tr-TR" sz="2500" dirty="0">
                <a:solidFill>
                  <a:srgbClr val="000000"/>
                </a:solidFill>
              </a:rPr>
              <a:t> </a:t>
            </a:r>
            <a:r>
              <a:rPr lang="tr-TR" sz="2500" dirty="0" err="1">
                <a:solidFill>
                  <a:srgbClr val="000000"/>
                </a:solidFill>
              </a:rPr>
              <a:t>verbe</a:t>
            </a:r>
            <a:r>
              <a:rPr lang="tr-TR" sz="2500" dirty="0">
                <a:solidFill>
                  <a:srgbClr val="000000"/>
                </a:solidFill>
              </a:rPr>
              <a:t> « </a:t>
            </a:r>
            <a:r>
              <a:rPr lang="tr-TR" sz="2500" dirty="0" err="1">
                <a:solidFill>
                  <a:srgbClr val="000000"/>
                </a:solidFill>
              </a:rPr>
              <a:t>J</a:t>
            </a:r>
            <a:r>
              <a:rPr lang="tr-TR" altLang="fr-FR" sz="2500" dirty="0" err="1">
                <a:solidFill>
                  <a:srgbClr val="000000"/>
                </a:solidFill>
              </a:rPr>
              <a:t>’</a:t>
            </a:r>
            <a:r>
              <a:rPr lang="tr-TR" sz="2500" dirty="0" err="1">
                <a:solidFill>
                  <a:srgbClr val="000000"/>
                </a:solidFill>
              </a:rPr>
              <a:t>aime</a:t>
            </a:r>
            <a:r>
              <a:rPr lang="tr-TR" sz="2500" dirty="0">
                <a:solidFill>
                  <a:srgbClr val="000000"/>
                </a:solidFill>
              </a:rPr>
              <a:t> ». On </a:t>
            </a:r>
            <a:r>
              <a:rPr lang="tr-TR" sz="2500" dirty="0" err="1">
                <a:solidFill>
                  <a:srgbClr val="000000"/>
                </a:solidFill>
              </a:rPr>
              <a:t>goûta</a:t>
            </a:r>
            <a:r>
              <a:rPr lang="tr-TR" sz="2500" dirty="0">
                <a:solidFill>
                  <a:srgbClr val="000000"/>
                </a:solidFill>
              </a:rPr>
              <a:t> </a:t>
            </a:r>
            <a:r>
              <a:rPr lang="tr-TR" sz="2500" dirty="0" err="1">
                <a:solidFill>
                  <a:srgbClr val="000000"/>
                </a:solidFill>
              </a:rPr>
              <a:t>davantage</a:t>
            </a:r>
            <a:r>
              <a:rPr lang="tr-TR" sz="2500" dirty="0">
                <a:solidFill>
                  <a:srgbClr val="000000"/>
                </a:solidFill>
              </a:rPr>
              <a:t> </a:t>
            </a:r>
            <a:r>
              <a:rPr lang="tr-TR" sz="2500" dirty="0" err="1">
                <a:solidFill>
                  <a:srgbClr val="000000"/>
                </a:solidFill>
              </a:rPr>
              <a:t>le</a:t>
            </a:r>
            <a:r>
              <a:rPr lang="tr-TR" sz="2500" dirty="0">
                <a:solidFill>
                  <a:srgbClr val="000000"/>
                </a:solidFill>
              </a:rPr>
              <a:t> finale, un </a:t>
            </a:r>
            <a:r>
              <a:rPr lang="tr-TR" sz="2500" dirty="0" err="1">
                <a:solidFill>
                  <a:srgbClr val="000000"/>
                </a:solidFill>
              </a:rPr>
              <a:t>choeur</a:t>
            </a:r>
            <a:r>
              <a:rPr lang="tr-TR" sz="2500" dirty="0">
                <a:solidFill>
                  <a:srgbClr val="000000"/>
                </a:solidFill>
              </a:rPr>
              <a:t> </a:t>
            </a:r>
            <a:r>
              <a:rPr lang="tr-TR" sz="2500" dirty="0" err="1">
                <a:solidFill>
                  <a:srgbClr val="000000"/>
                </a:solidFill>
              </a:rPr>
              <a:t>que</a:t>
            </a:r>
            <a:r>
              <a:rPr lang="tr-TR" sz="2500" dirty="0">
                <a:solidFill>
                  <a:srgbClr val="000000"/>
                </a:solidFill>
              </a:rPr>
              <a:t> la </a:t>
            </a:r>
            <a:r>
              <a:rPr lang="tr-TR" sz="2500" dirty="0" err="1">
                <a:solidFill>
                  <a:srgbClr val="000000"/>
                </a:solidFill>
              </a:rPr>
              <a:t>troupe</a:t>
            </a:r>
            <a:r>
              <a:rPr lang="tr-TR" sz="2500" dirty="0">
                <a:solidFill>
                  <a:srgbClr val="000000"/>
                </a:solidFill>
              </a:rPr>
              <a:t> et </a:t>
            </a:r>
            <a:r>
              <a:rPr lang="tr-TR" sz="2500" dirty="0" err="1">
                <a:solidFill>
                  <a:srgbClr val="000000"/>
                </a:solidFill>
              </a:rPr>
              <a:t>l</a:t>
            </a:r>
            <a:r>
              <a:rPr lang="tr-TR" altLang="fr-FR" sz="2500" dirty="0" err="1">
                <a:solidFill>
                  <a:srgbClr val="000000"/>
                </a:solidFill>
              </a:rPr>
              <a:t>’</a:t>
            </a:r>
            <a:r>
              <a:rPr lang="tr-TR" sz="2500" dirty="0" err="1">
                <a:solidFill>
                  <a:srgbClr val="000000"/>
                </a:solidFill>
              </a:rPr>
              <a:t>orchestre</a:t>
            </a:r>
            <a:r>
              <a:rPr lang="tr-TR" sz="2500" dirty="0">
                <a:solidFill>
                  <a:srgbClr val="000000"/>
                </a:solidFill>
              </a:rPr>
              <a:t> </a:t>
            </a:r>
            <a:r>
              <a:rPr lang="tr-TR" sz="2500" dirty="0" err="1">
                <a:solidFill>
                  <a:srgbClr val="000000"/>
                </a:solidFill>
              </a:rPr>
              <a:t>enlevèrent</a:t>
            </a:r>
            <a:r>
              <a:rPr lang="tr-TR" sz="2500" dirty="0">
                <a:solidFill>
                  <a:srgbClr val="000000"/>
                </a:solidFill>
              </a:rPr>
              <a:t> </a:t>
            </a:r>
            <a:r>
              <a:rPr lang="tr-TR" sz="2500" dirty="0" err="1">
                <a:solidFill>
                  <a:srgbClr val="000000"/>
                </a:solidFill>
              </a:rPr>
              <a:t>très</a:t>
            </a:r>
            <a:r>
              <a:rPr lang="tr-TR" sz="2500" dirty="0">
                <a:solidFill>
                  <a:srgbClr val="000000"/>
                </a:solidFill>
              </a:rPr>
              <a:t> </a:t>
            </a:r>
            <a:r>
              <a:rPr lang="tr-TR" sz="2500" dirty="0" err="1">
                <a:solidFill>
                  <a:srgbClr val="000000"/>
                </a:solidFill>
              </a:rPr>
              <a:t>brillamment</a:t>
            </a:r>
            <a:r>
              <a:rPr lang="tr-TR" sz="2500" dirty="0">
                <a:solidFill>
                  <a:srgbClr val="000000"/>
                </a:solidFill>
              </a:rPr>
              <a:t>. </a:t>
            </a:r>
            <a:r>
              <a:rPr lang="tr-TR" sz="2500" dirty="0" err="1">
                <a:solidFill>
                  <a:srgbClr val="000000"/>
                </a:solidFill>
              </a:rPr>
              <a:t>Mais</a:t>
            </a:r>
            <a:r>
              <a:rPr lang="tr-TR" sz="2500" dirty="0">
                <a:solidFill>
                  <a:srgbClr val="000000"/>
                </a:solidFill>
              </a:rPr>
              <a:t>, </a:t>
            </a:r>
            <a:r>
              <a:rPr lang="tr-TR" sz="2500" dirty="0" err="1">
                <a:solidFill>
                  <a:srgbClr val="000000"/>
                </a:solidFill>
              </a:rPr>
              <a:t>le</a:t>
            </a:r>
            <a:r>
              <a:rPr lang="tr-TR" sz="2500" dirty="0">
                <a:solidFill>
                  <a:srgbClr val="000000"/>
                </a:solidFill>
              </a:rPr>
              <a:t> </a:t>
            </a:r>
            <a:r>
              <a:rPr lang="tr-TR" sz="2500" dirty="0" err="1">
                <a:solidFill>
                  <a:srgbClr val="000000"/>
                </a:solidFill>
              </a:rPr>
              <a:t>rideau</a:t>
            </a:r>
            <a:r>
              <a:rPr lang="tr-TR" sz="2500" dirty="0">
                <a:solidFill>
                  <a:srgbClr val="000000"/>
                </a:solidFill>
              </a:rPr>
              <a:t> </a:t>
            </a:r>
            <a:r>
              <a:rPr lang="tr-TR" sz="2500" dirty="0" err="1">
                <a:solidFill>
                  <a:srgbClr val="000000"/>
                </a:solidFill>
              </a:rPr>
              <a:t>baissé</a:t>
            </a:r>
            <a:r>
              <a:rPr lang="tr-TR" sz="2500" dirty="0">
                <a:solidFill>
                  <a:srgbClr val="000000"/>
                </a:solidFill>
              </a:rPr>
              <a:t>, la </a:t>
            </a:r>
            <a:r>
              <a:rPr lang="tr-TR" sz="2500" dirty="0" err="1">
                <a:solidFill>
                  <a:srgbClr val="000000"/>
                </a:solidFill>
              </a:rPr>
              <a:t>claque</a:t>
            </a:r>
            <a:r>
              <a:rPr lang="tr-TR" sz="2500" dirty="0">
                <a:solidFill>
                  <a:srgbClr val="000000"/>
                </a:solidFill>
              </a:rPr>
              <a:t> </a:t>
            </a:r>
            <a:r>
              <a:rPr lang="tr-TR" sz="2500" dirty="0" err="1">
                <a:solidFill>
                  <a:srgbClr val="000000"/>
                </a:solidFill>
              </a:rPr>
              <a:t>tâcha</a:t>
            </a:r>
            <a:r>
              <a:rPr lang="tr-TR" sz="2500" dirty="0">
                <a:solidFill>
                  <a:srgbClr val="000000"/>
                </a:solidFill>
              </a:rPr>
              <a:t> </a:t>
            </a:r>
            <a:r>
              <a:rPr lang="tr-TR" sz="2500" dirty="0" err="1">
                <a:solidFill>
                  <a:srgbClr val="000000"/>
                </a:solidFill>
              </a:rPr>
              <a:t>vainement</a:t>
            </a:r>
            <a:r>
              <a:rPr lang="tr-TR" sz="2500" dirty="0">
                <a:solidFill>
                  <a:srgbClr val="000000"/>
                </a:solidFill>
              </a:rPr>
              <a:t> </a:t>
            </a:r>
            <a:r>
              <a:rPr lang="tr-TR" sz="2500" dirty="0" err="1">
                <a:solidFill>
                  <a:srgbClr val="000000"/>
                </a:solidFill>
              </a:rPr>
              <a:t>d</a:t>
            </a:r>
            <a:r>
              <a:rPr lang="tr-TR" altLang="fr-FR" sz="2500" dirty="0" err="1">
                <a:solidFill>
                  <a:srgbClr val="000000"/>
                </a:solidFill>
              </a:rPr>
              <a:t>’</a:t>
            </a:r>
            <a:r>
              <a:rPr lang="tr-TR" sz="2500" dirty="0" err="1">
                <a:solidFill>
                  <a:srgbClr val="000000"/>
                </a:solidFill>
              </a:rPr>
              <a:t>obtenir</a:t>
            </a:r>
            <a:r>
              <a:rPr lang="tr-TR" sz="2500" dirty="0">
                <a:solidFill>
                  <a:srgbClr val="000000"/>
                </a:solidFill>
              </a:rPr>
              <a:t> un </a:t>
            </a:r>
            <a:r>
              <a:rPr lang="tr-TR" sz="2500" dirty="0" err="1">
                <a:solidFill>
                  <a:srgbClr val="000000"/>
                </a:solidFill>
              </a:rPr>
              <a:t>rappel</a:t>
            </a:r>
            <a:r>
              <a:rPr lang="tr-TR" sz="2500" dirty="0">
                <a:solidFill>
                  <a:srgbClr val="000000"/>
                </a:solidFill>
              </a:rPr>
              <a:t>, </a:t>
            </a:r>
            <a:r>
              <a:rPr lang="tr-TR" sz="2500" dirty="0" err="1">
                <a:solidFill>
                  <a:srgbClr val="000000"/>
                </a:solidFill>
              </a:rPr>
              <a:t>tout</a:t>
            </a:r>
            <a:r>
              <a:rPr lang="tr-TR" sz="2500" dirty="0">
                <a:solidFill>
                  <a:srgbClr val="000000"/>
                </a:solidFill>
              </a:rPr>
              <a:t> </a:t>
            </a:r>
            <a:r>
              <a:rPr lang="tr-TR" sz="2500" dirty="0" err="1">
                <a:solidFill>
                  <a:srgbClr val="000000"/>
                </a:solidFill>
              </a:rPr>
              <a:t>le</a:t>
            </a:r>
            <a:r>
              <a:rPr lang="tr-TR" sz="2500" dirty="0">
                <a:solidFill>
                  <a:srgbClr val="000000"/>
                </a:solidFill>
              </a:rPr>
              <a:t> </a:t>
            </a:r>
            <a:r>
              <a:rPr lang="tr-TR" sz="2500" dirty="0" err="1">
                <a:solidFill>
                  <a:srgbClr val="000000"/>
                </a:solidFill>
              </a:rPr>
              <a:t>monde</a:t>
            </a:r>
            <a:r>
              <a:rPr lang="tr-TR" sz="2500" dirty="0">
                <a:solidFill>
                  <a:srgbClr val="000000"/>
                </a:solidFill>
              </a:rPr>
              <a:t>, </a:t>
            </a:r>
            <a:r>
              <a:rPr lang="tr-TR" sz="2500" dirty="0" err="1">
                <a:solidFill>
                  <a:srgbClr val="000000"/>
                </a:solidFill>
              </a:rPr>
              <a:t>debout</a:t>
            </a:r>
            <a:r>
              <a:rPr lang="tr-TR" sz="2500" dirty="0">
                <a:solidFill>
                  <a:srgbClr val="000000"/>
                </a:solidFill>
              </a:rPr>
              <a:t>, </a:t>
            </a:r>
            <a:r>
              <a:rPr lang="tr-TR" sz="2500" dirty="0" err="1">
                <a:solidFill>
                  <a:srgbClr val="000000"/>
                </a:solidFill>
              </a:rPr>
              <a:t>se</a:t>
            </a:r>
            <a:r>
              <a:rPr lang="tr-TR" sz="2500" dirty="0">
                <a:solidFill>
                  <a:srgbClr val="000000"/>
                </a:solidFill>
              </a:rPr>
              <a:t> </a:t>
            </a:r>
            <a:r>
              <a:rPr lang="tr-TR" sz="2500" dirty="0" err="1">
                <a:solidFill>
                  <a:srgbClr val="000000"/>
                </a:solidFill>
              </a:rPr>
              <a:t>dirigeait</a:t>
            </a:r>
            <a:r>
              <a:rPr lang="tr-TR" sz="2500" dirty="0">
                <a:solidFill>
                  <a:srgbClr val="000000"/>
                </a:solidFill>
              </a:rPr>
              <a:t> </a:t>
            </a:r>
            <a:r>
              <a:rPr lang="tr-TR" sz="2500" dirty="0" err="1">
                <a:solidFill>
                  <a:srgbClr val="000000"/>
                </a:solidFill>
              </a:rPr>
              <a:t>déjà</a:t>
            </a:r>
            <a:r>
              <a:rPr lang="tr-TR" sz="2500" dirty="0">
                <a:solidFill>
                  <a:srgbClr val="000000"/>
                </a:solidFill>
              </a:rPr>
              <a:t> </a:t>
            </a:r>
            <a:r>
              <a:rPr lang="tr-TR" sz="2500" dirty="0" err="1">
                <a:solidFill>
                  <a:srgbClr val="000000"/>
                </a:solidFill>
              </a:rPr>
              <a:t>vers</a:t>
            </a:r>
            <a:r>
              <a:rPr lang="tr-TR" sz="2500" dirty="0">
                <a:solidFill>
                  <a:srgbClr val="000000"/>
                </a:solidFill>
              </a:rPr>
              <a:t> </a:t>
            </a:r>
            <a:r>
              <a:rPr lang="tr-TR" sz="2500" dirty="0" err="1">
                <a:solidFill>
                  <a:srgbClr val="000000"/>
                </a:solidFill>
              </a:rPr>
              <a:t>les</a:t>
            </a:r>
            <a:r>
              <a:rPr lang="tr-TR" sz="2500" dirty="0">
                <a:solidFill>
                  <a:srgbClr val="000000"/>
                </a:solidFill>
              </a:rPr>
              <a:t> </a:t>
            </a:r>
            <a:r>
              <a:rPr lang="tr-TR" sz="2500" dirty="0" err="1">
                <a:solidFill>
                  <a:srgbClr val="000000"/>
                </a:solidFill>
              </a:rPr>
              <a:t>portes</a:t>
            </a:r>
            <a:r>
              <a:rPr lang="tr-TR" sz="2500" dirty="0">
                <a:solidFill>
                  <a:srgbClr val="000000"/>
                </a:solidFill>
              </a:rPr>
              <a:t>.</a:t>
            </a:r>
            <a:br>
              <a:rPr lang="tr-TR" sz="2500" dirty="0">
                <a:solidFill>
                  <a:srgbClr val="000000"/>
                </a:solidFill>
              </a:rPr>
            </a:br>
            <a:r>
              <a:rPr lang="tr-TR" sz="2500" dirty="0">
                <a:solidFill>
                  <a:srgbClr val="000000"/>
                </a:solidFill>
              </a:rPr>
              <a:t>On </a:t>
            </a:r>
            <a:r>
              <a:rPr lang="tr-TR" sz="2500" dirty="0" err="1">
                <a:solidFill>
                  <a:srgbClr val="000000"/>
                </a:solidFill>
              </a:rPr>
              <a:t>piétinait</a:t>
            </a:r>
            <a:r>
              <a:rPr lang="tr-TR" sz="2500" dirty="0">
                <a:solidFill>
                  <a:srgbClr val="000000"/>
                </a:solidFill>
              </a:rPr>
              <a:t>, on </a:t>
            </a:r>
            <a:r>
              <a:rPr lang="tr-TR" sz="2500" dirty="0" err="1">
                <a:solidFill>
                  <a:srgbClr val="000000"/>
                </a:solidFill>
              </a:rPr>
              <a:t>se</a:t>
            </a:r>
            <a:r>
              <a:rPr lang="tr-TR" sz="2500" dirty="0">
                <a:solidFill>
                  <a:srgbClr val="000000"/>
                </a:solidFill>
              </a:rPr>
              <a:t> </a:t>
            </a:r>
            <a:r>
              <a:rPr lang="tr-TR" sz="2500" dirty="0" err="1">
                <a:solidFill>
                  <a:srgbClr val="000000"/>
                </a:solidFill>
              </a:rPr>
              <a:t>bousculait</a:t>
            </a:r>
            <a:r>
              <a:rPr lang="tr-TR" sz="2500" dirty="0">
                <a:solidFill>
                  <a:srgbClr val="000000"/>
                </a:solidFill>
              </a:rPr>
              <a:t>, </a:t>
            </a:r>
            <a:r>
              <a:rPr lang="tr-TR" sz="2500" dirty="0" err="1">
                <a:solidFill>
                  <a:srgbClr val="000000"/>
                </a:solidFill>
              </a:rPr>
              <a:t>serré</a:t>
            </a:r>
            <a:r>
              <a:rPr lang="tr-TR" sz="2500" dirty="0">
                <a:solidFill>
                  <a:srgbClr val="000000"/>
                </a:solidFill>
              </a:rPr>
              <a:t> </a:t>
            </a:r>
            <a:r>
              <a:rPr lang="tr-TR" sz="2500" dirty="0" err="1">
                <a:solidFill>
                  <a:srgbClr val="000000"/>
                </a:solidFill>
              </a:rPr>
              <a:t>entre</a:t>
            </a:r>
            <a:r>
              <a:rPr lang="tr-TR" sz="2500" dirty="0">
                <a:solidFill>
                  <a:srgbClr val="000000"/>
                </a:solidFill>
              </a:rPr>
              <a:t> </a:t>
            </a:r>
            <a:r>
              <a:rPr lang="tr-TR" sz="2500" dirty="0" err="1">
                <a:solidFill>
                  <a:srgbClr val="000000"/>
                </a:solidFill>
              </a:rPr>
              <a:t>les</a:t>
            </a:r>
            <a:r>
              <a:rPr lang="tr-TR" sz="2500" dirty="0">
                <a:solidFill>
                  <a:srgbClr val="000000"/>
                </a:solidFill>
              </a:rPr>
              <a:t> </a:t>
            </a:r>
            <a:r>
              <a:rPr lang="tr-TR" sz="2500" dirty="0" err="1">
                <a:solidFill>
                  <a:srgbClr val="000000"/>
                </a:solidFill>
              </a:rPr>
              <a:t>rangs</a:t>
            </a:r>
            <a:r>
              <a:rPr lang="tr-TR" sz="2500" dirty="0">
                <a:solidFill>
                  <a:srgbClr val="000000"/>
                </a:solidFill>
              </a:rPr>
              <a:t> </a:t>
            </a:r>
            <a:r>
              <a:rPr lang="tr-TR" sz="2500" dirty="0" err="1">
                <a:solidFill>
                  <a:srgbClr val="000000"/>
                </a:solidFill>
              </a:rPr>
              <a:t>des</a:t>
            </a:r>
            <a:r>
              <a:rPr lang="tr-TR" sz="2500" dirty="0">
                <a:solidFill>
                  <a:srgbClr val="000000"/>
                </a:solidFill>
              </a:rPr>
              <a:t> </a:t>
            </a:r>
            <a:r>
              <a:rPr lang="tr-TR" sz="2500" dirty="0" err="1">
                <a:solidFill>
                  <a:srgbClr val="000000"/>
                </a:solidFill>
              </a:rPr>
              <a:t>fauteuils</a:t>
            </a:r>
            <a:r>
              <a:rPr lang="tr-TR" sz="2500" dirty="0">
                <a:solidFill>
                  <a:srgbClr val="000000"/>
                </a:solidFill>
              </a:rPr>
              <a:t>, </a:t>
            </a:r>
            <a:r>
              <a:rPr lang="tr-TR" sz="2500" dirty="0" err="1">
                <a:solidFill>
                  <a:srgbClr val="000000"/>
                </a:solidFill>
              </a:rPr>
              <a:t>échangeant</a:t>
            </a:r>
            <a:r>
              <a:rPr lang="tr-TR" sz="2500" dirty="0">
                <a:solidFill>
                  <a:srgbClr val="000000"/>
                </a:solidFill>
              </a:rPr>
              <a:t> ses </a:t>
            </a:r>
            <a:r>
              <a:rPr lang="tr-TR" sz="2500" dirty="0" err="1">
                <a:solidFill>
                  <a:srgbClr val="000000"/>
                </a:solidFill>
              </a:rPr>
              <a:t>impressions</a:t>
            </a:r>
            <a:r>
              <a:rPr lang="tr-TR" sz="2500" dirty="0">
                <a:solidFill>
                  <a:srgbClr val="000000"/>
                </a:solidFill>
              </a:rPr>
              <a:t>. Un </a:t>
            </a:r>
            <a:r>
              <a:rPr lang="tr-TR" sz="2500" dirty="0" err="1">
                <a:solidFill>
                  <a:srgbClr val="000000"/>
                </a:solidFill>
              </a:rPr>
              <a:t>même</a:t>
            </a:r>
            <a:r>
              <a:rPr lang="tr-TR" sz="2500" dirty="0">
                <a:solidFill>
                  <a:srgbClr val="000000"/>
                </a:solidFill>
              </a:rPr>
              <a:t> </a:t>
            </a:r>
            <a:r>
              <a:rPr lang="tr-TR" sz="2500" dirty="0" err="1">
                <a:solidFill>
                  <a:srgbClr val="000000"/>
                </a:solidFill>
              </a:rPr>
              <a:t>mot</a:t>
            </a:r>
            <a:r>
              <a:rPr lang="tr-TR" sz="2500" dirty="0">
                <a:solidFill>
                  <a:srgbClr val="000000"/>
                </a:solidFill>
              </a:rPr>
              <a:t> </a:t>
            </a:r>
            <a:r>
              <a:rPr lang="tr-TR" sz="2500" dirty="0" err="1">
                <a:solidFill>
                  <a:srgbClr val="000000"/>
                </a:solidFill>
              </a:rPr>
              <a:t>courait</a:t>
            </a:r>
            <a:r>
              <a:rPr lang="tr-TR" sz="2500" dirty="0">
                <a:solidFill>
                  <a:srgbClr val="000000"/>
                </a:solidFill>
              </a:rPr>
              <a:t> :</a:t>
            </a:r>
            <a:br>
              <a:rPr lang="tr-TR" sz="2500" dirty="0">
                <a:solidFill>
                  <a:srgbClr val="000000"/>
                </a:solidFill>
              </a:rPr>
            </a:br>
            <a:r>
              <a:rPr lang="tr-TR" sz="2500" dirty="0">
                <a:solidFill>
                  <a:srgbClr val="000000"/>
                </a:solidFill>
              </a:rPr>
              <a:t>- </a:t>
            </a:r>
            <a:r>
              <a:rPr lang="tr-TR" sz="2500" dirty="0" err="1">
                <a:solidFill>
                  <a:srgbClr val="000000"/>
                </a:solidFill>
              </a:rPr>
              <a:t>C</a:t>
            </a:r>
            <a:r>
              <a:rPr lang="tr-TR" altLang="fr-FR" sz="2500" dirty="0" err="1">
                <a:solidFill>
                  <a:srgbClr val="000000"/>
                </a:solidFill>
              </a:rPr>
              <a:t>’</a:t>
            </a:r>
            <a:r>
              <a:rPr lang="tr-TR" sz="2500" dirty="0" err="1">
                <a:solidFill>
                  <a:srgbClr val="000000"/>
                </a:solidFill>
              </a:rPr>
              <a:t>est</a:t>
            </a:r>
            <a:r>
              <a:rPr lang="tr-TR" sz="2500" dirty="0">
                <a:solidFill>
                  <a:srgbClr val="000000"/>
                </a:solidFill>
              </a:rPr>
              <a:t> </a:t>
            </a:r>
            <a:r>
              <a:rPr lang="tr-TR" sz="2500" dirty="0" err="1">
                <a:solidFill>
                  <a:srgbClr val="000000"/>
                </a:solidFill>
              </a:rPr>
              <a:t>idiot</a:t>
            </a:r>
            <a:r>
              <a:rPr lang="tr-TR" sz="2500" dirty="0">
                <a:solidFill>
                  <a:srgbClr val="000000"/>
                </a:solidFill>
              </a:rPr>
              <a:t>.</a:t>
            </a:r>
            <a:br>
              <a:rPr lang="tr-TR" sz="2500" dirty="0">
                <a:solidFill>
                  <a:srgbClr val="000000"/>
                </a:solidFill>
              </a:rPr>
            </a:br>
            <a:r>
              <a:rPr lang="tr-TR" sz="2500" dirty="0">
                <a:solidFill>
                  <a:srgbClr val="000000"/>
                </a:solidFill>
              </a:rPr>
              <a:t>Un </a:t>
            </a:r>
            <a:r>
              <a:rPr lang="tr-TR" sz="2500" dirty="0" err="1">
                <a:solidFill>
                  <a:srgbClr val="000000"/>
                </a:solidFill>
              </a:rPr>
              <a:t>critique</a:t>
            </a:r>
            <a:r>
              <a:rPr lang="tr-TR" sz="2500" dirty="0">
                <a:solidFill>
                  <a:srgbClr val="000000"/>
                </a:solidFill>
              </a:rPr>
              <a:t> </a:t>
            </a:r>
            <a:r>
              <a:rPr lang="tr-TR" sz="2500" dirty="0" err="1">
                <a:solidFill>
                  <a:srgbClr val="000000"/>
                </a:solidFill>
              </a:rPr>
              <a:t>disait</a:t>
            </a:r>
            <a:r>
              <a:rPr lang="tr-TR" sz="2500" dirty="0">
                <a:solidFill>
                  <a:srgbClr val="000000"/>
                </a:solidFill>
              </a:rPr>
              <a:t> </a:t>
            </a:r>
            <a:r>
              <a:rPr lang="tr-TR" sz="2500" dirty="0" err="1">
                <a:solidFill>
                  <a:srgbClr val="000000"/>
                </a:solidFill>
              </a:rPr>
              <a:t>qu</a:t>
            </a:r>
            <a:r>
              <a:rPr lang="tr-TR" altLang="fr-FR" sz="2500" dirty="0" err="1">
                <a:solidFill>
                  <a:srgbClr val="000000"/>
                </a:solidFill>
              </a:rPr>
              <a:t>’</a:t>
            </a:r>
            <a:r>
              <a:rPr lang="tr-TR" sz="2500" dirty="0" err="1">
                <a:solidFill>
                  <a:srgbClr val="000000"/>
                </a:solidFill>
              </a:rPr>
              <a:t>il</a:t>
            </a:r>
            <a:r>
              <a:rPr lang="tr-TR" sz="2500" dirty="0">
                <a:solidFill>
                  <a:srgbClr val="000000"/>
                </a:solidFill>
              </a:rPr>
              <a:t> </a:t>
            </a:r>
            <a:r>
              <a:rPr lang="tr-TR" sz="2500" dirty="0" err="1">
                <a:solidFill>
                  <a:srgbClr val="000000"/>
                </a:solidFill>
              </a:rPr>
              <a:t>faudrait</a:t>
            </a:r>
            <a:r>
              <a:rPr lang="tr-TR" sz="2500" dirty="0">
                <a:solidFill>
                  <a:srgbClr val="000000"/>
                </a:solidFill>
              </a:rPr>
              <a:t> </a:t>
            </a:r>
            <a:r>
              <a:rPr lang="tr-TR" sz="2500" dirty="0" err="1">
                <a:solidFill>
                  <a:srgbClr val="000000"/>
                </a:solidFill>
              </a:rPr>
              <a:t>joliment</a:t>
            </a:r>
            <a:r>
              <a:rPr lang="tr-TR" sz="2500" dirty="0">
                <a:solidFill>
                  <a:srgbClr val="000000"/>
                </a:solidFill>
              </a:rPr>
              <a:t> </a:t>
            </a:r>
            <a:r>
              <a:rPr lang="tr-TR" sz="2500" dirty="0" err="1">
                <a:solidFill>
                  <a:srgbClr val="000000"/>
                </a:solidFill>
              </a:rPr>
              <a:t>couper</a:t>
            </a:r>
            <a:r>
              <a:rPr lang="tr-TR" sz="2500" dirty="0">
                <a:solidFill>
                  <a:srgbClr val="000000"/>
                </a:solidFill>
              </a:rPr>
              <a:t> </a:t>
            </a:r>
            <a:r>
              <a:rPr lang="tr-TR" sz="2500" dirty="0" err="1">
                <a:solidFill>
                  <a:srgbClr val="000000"/>
                </a:solidFill>
              </a:rPr>
              <a:t>là</a:t>
            </a:r>
            <a:r>
              <a:rPr lang="tr-TR" sz="2500" dirty="0">
                <a:solidFill>
                  <a:srgbClr val="000000"/>
                </a:solidFill>
              </a:rPr>
              <a:t>-</a:t>
            </a:r>
            <a:r>
              <a:rPr lang="tr-TR" sz="2500" dirty="0" err="1">
                <a:solidFill>
                  <a:srgbClr val="000000"/>
                </a:solidFill>
              </a:rPr>
              <a:t>dedans</a:t>
            </a:r>
            <a:r>
              <a:rPr lang="tr-TR" sz="2500" dirty="0">
                <a:solidFill>
                  <a:srgbClr val="000000"/>
                </a:solidFill>
              </a:rPr>
              <a:t>. La </a:t>
            </a:r>
            <a:r>
              <a:rPr lang="tr-TR" sz="2500" dirty="0" err="1">
                <a:solidFill>
                  <a:srgbClr val="000000"/>
                </a:solidFill>
              </a:rPr>
              <a:t>pièce</a:t>
            </a:r>
            <a:r>
              <a:rPr lang="tr-TR" sz="2500" dirty="0">
                <a:solidFill>
                  <a:srgbClr val="000000"/>
                </a:solidFill>
              </a:rPr>
              <a:t> </a:t>
            </a:r>
            <a:r>
              <a:rPr lang="tr-TR" sz="2500" dirty="0" err="1">
                <a:solidFill>
                  <a:srgbClr val="000000"/>
                </a:solidFill>
              </a:rPr>
              <a:t>importait</a:t>
            </a:r>
            <a:r>
              <a:rPr lang="tr-TR" sz="2500" dirty="0">
                <a:solidFill>
                  <a:srgbClr val="000000"/>
                </a:solidFill>
              </a:rPr>
              <a:t> </a:t>
            </a:r>
            <a:r>
              <a:rPr lang="tr-TR" sz="2500" dirty="0" err="1">
                <a:solidFill>
                  <a:srgbClr val="000000"/>
                </a:solidFill>
              </a:rPr>
              <a:t>peu</a:t>
            </a:r>
            <a:r>
              <a:rPr lang="tr-TR" sz="2500" dirty="0">
                <a:solidFill>
                  <a:srgbClr val="000000"/>
                </a:solidFill>
              </a:rPr>
              <a:t>, </a:t>
            </a:r>
            <a:r>
              <a:rPr lang="tr-TR" sz="2500" dirty="0" err="1">
                <a:solidFill>
                  <a:srgbClr val="000000"/>
                </a:solidFill>
              </a:rPr>
              <a:t>d</a:t>
            </a:r>
            <a:r>
              <a:rPr lang="tr-TR" altLang="fr-FR" sz="2500" dirty="0" err="1">
                <a:solidFill>
                  <a:srgbClr val="000000"/>
                </a:solidFill>
              </a:rPr>
              <a:t>’</a:t>
            </a:r>
            <a:r>
              <a:rPr lang="tr-TR" sz="2500" dirty="0" err="1">
                <a:solidFill>
                  <a:srgbClr val="000000"/>
                </a:solidFill>
              </a:rPr>
              <a:t>ailleurs</a:t>
            </a:r>
            <a:r>
              <a:rPr lang="tr-TR" sz="2500" dirty="0">
                <a:solidFill>
                  <a:srgbClr val="000000"/>
                </a:solidFill>
              </a:rPr>
              <a:t> ; on </a:t>
            </a:r>
            <a:r>
              <a:rPr lang="tr-TR" sz="2500" dirty="0" err="1">
                <a:solidFill>
                  <a:srgbClr val="000000"/>
                </a:solidFill>
              </a:rPr>
              <a:t>causait</a:t>
            </a:r>
            <a:r>
              <a:rPr lang="tr-TR" sz="2500" dirty="0">
                <a:solidFill>
                  <a:srgbClr val="000000"/>
                </a:solidFill>
              </a:rPr>
              <a:t> </a:t>
            </a:r>
            <a:r>
              <a:rPr lang="tr-TR" sz="2500" dirty="0" err="1">
                <a:solidFill>
                  <a:srgbClr val="000000"/>
                </a:solidFill>
              </a:rPr>
              <a:t>surtout</a:t>
            </a:r>
            <a:r>
              <a:rPr lang="tr-TR" sz="2500" dirty="0">
                <a:solidFill>
                  <a:srgbClr val="000000"/>
                </a:solidFill>
              </a:rPr>
              <a:t> de </a:t>
            </a:r>
            <a:r>
              <a:rPr lang="tr-TR" sz="2500" dirty="0" err="1">
                <a:solidFill>
                  <a:srgbClr val="000000"/>
                </a:solidFill>
              </a:rPr>
              <a:t>Nana</a:t>
            </a:r>
            <a:r>
              <a:rPr lang="tr-TR" sz="2500" dirty="0">
                <a:solidFill>
                  <a:srgbClr val="000000"/>
                </a:solidFill>
              </a:rPr>
              <a:t>. </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Rectangle 1"/>
          <p:cNvSpPr>
            <a:spLocks noGrp="1" noChangeArrowheads="1"/>
          </p:cNvSpPr>
          <p:nvPr>
            <p:ph type="title"/>
          </p:nvPr>
        </p:nvSpPr>
        <p:spPr>
          <a:xfrm>
            <a:off x="456481" y="313953"/>
            <a:ext cx="8215200" cy="1131959"/>
          </a:xfrm>
        </p:spPr>
        <p:txBody>
          <a:bodyPr/>
          <a:lstStyle/>
          <a:p>
            <a:pPr eaLnBrk="1" hangingPunct="1"/>
            <a:endParaRPr lang="tr-TR" smtClean="0">
              <a:latin typeface="Arial" pitchFamily="34" charset="0"/>
              <a:ea typeface="ＭＳ Ｐゴシック" pitchFamily="34" charset="-128"/>
            </a:endParaRPr>
          </a:p>
        </p:txBody>
      </p:sp>
      <p:sp>
        <p:nvSpPr>
          <p:cNvPr id="483330" name="Rectangle 2"/>
          <p:cNvSpPr>
            <a:spLocks noGrp="1" noChangeArrowheads="1"/>
          </p:cNvSpPr>
          <p:nvPr>
            <p:ph type="body" sz="half" idx="1"/>
          </p:nvPr>
        </p:nvSpPr>
        <p:spPr>
          <a:xfrm>
            <a:off x="456480" y="1604329"/>
            <a:ext cx="4037760" cy="4514874"/>
          </a:xfrm>
        </p:spPr>
        <p:txBody>
          <a:bodyPr tIns="0"/>
          <a:lstStyle/>
          <a:p>
            <a:pPr eaLnBrk="1" hangingPunct="1">
              <a:buFont typeface="Times New Roman" pitchFamily="18" charset="0"/>
              <a:buNone/>
            </a:pPr>
            <a:endParaRPr lang="tr-TR" smtClean="0">
              <a:latin typeface="Arial" pitchFamily="34" charset="0"/>
              <a:ea typeface="ＭＳ Ｐゴシック" pitchFamily="34" charset="-128"/>
            </a:endParaRPr>
          </a:p>
        </p:txBody>
      </p:sp>
      <p:sp>
        <p:nvSpPr>
          <p:cNvPr id="483331" name="Rectangle 3"/>
          <p:cNvSpPr>
            <a:spLocks noGrp="1" noChangeArrowheads="1"/>
          </p:cNvSpPr>
          <p:nvPr>
            <p:ph sz="half" idx="2"/>
          </p:nvPr>
        </p:nvSpPr>
        <p:spPr>
          <a:xfrm>
            <a:off x="4632481" y="1604329"/>
            <a:ext cx="4039200" cy="4513434"/>
          </a:xfrm>
        </p:spPr>
        <p:txBody>
          <a:bodyPr/>
          <a:lstStyle/>
          <a:p>
            <a:pPr eaLnBrk="1" hangingPunct="1">
              <a:spcBef>
                <a:spcPct val="20000"/>
              </a:spcBef>
            </a:pPr>
            <a:endParaRPr lang="tr-TR" smtClean="0">
              <a:latin typeface="Times New Roman" pitchFamily="18" charset="0"/>
              <a:ea typeface="ＭＳ Ｐゴシック" pitchFamily="34" charset="-128"/>
            </a:endParaRPr>
          </a:p>
        </p:txBody>
      </p:sp>
      <p:pic>
        <p:nvPicPr>
          <p:cNvPr id="483332" name="Picture 4"/>
          <p:cNvPicPr>
            <a:picLocks noChangeAspect="1" noChangeArrowheads="1"/>
          </p:cNvPicPr>
          <p:nvPr/>
        </p:nvPicPr>
        <p:blipFill>
          <a:blip r:embed="rId3" cstate="print"/>
          <a:srcRect/>
          <a:stretch>
            <a:fillRect/>
          </a:stretch>
        </p:blipFill>
        <p:spPr bwMode="auto">
          <a:xfrm>
            <a:off x="4703040" y="227544"/>
            <a:ext cx="4440960" cy="6140805"/>
          </a:xfrm>
          <a:prstGeom prst="rect">
            <a:avLst/>
          </a:prstGeom>
          <a:noFill/>
          <a:ln w="9525">
            <a:noFill/>
            <a:round/>
            <a:headEnd/>
            <a:tailEnd/>
          </a:ln>
        </p:spPr>
      </p:pic>
      <p:pic>
        <p:nvPicPr>
          <p:cNvPr id="483333" name="Picture 5"/>
          <p:cNvPicPr>
            <a:picLocks noChangeAspect="1" noChangeArrowheads="1"/>
          </p:cNvPicPr>
          <p:nvPr/>
        </p:nvPicPr>
        <p:blipFill>
          <a:blip r:embed="rId4" cstate="print"/>
          <a:srcRect/>
          <a:stretch>
            <a:fillRect/>
          </a:stretch>
        </p:blipFill>
        <p:spPr bwMode="auto">
          <a:xfrm>
            <a:off x="652320" y="358598"/>
            <a:ext cx="3818880" cy="5815331"/>
          </a:xfrm>
          <a:prstGeom prst="rect">
            <a:avLst/>
          </a:prstGeom>
          <a:noFill/>
          <a:ln w="9525">
            <a:noFill/>
            <a:round/>
            <a:headEnd/>
            <a:tailEnd/>
          </a:ln>
        </p:spPr>
      </p:pic>
    </p:spTree>
  </p:cSld>
  <p:clrMapOvr>
    <a:masterClrMapping/>
  </p:clrMapOvr>
  <p:transition spd="slow">
    <p:push dir="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7" name="Rectangle 1"/>
          <p:cNvSpPr>
            <a:spLocks noGrp="1" noChangeArrowheads="1"/>
          </p:cNvSpPr>
          <p:nvPr>
            <p:ph type="title"/>
          </p:nvPr>
        </p:nvSpPr>
        <p:spPr>
          <a:xfrm>
            <a:off x="456481" y="313953"/>
            <a:ext cx="8215200" cy="1131959"/>
          </a:xfrm>
        </p:spPr>
        <p:txBody>
          <a:bodyPr/>
          <a:lstStyle/>
          <a:p>
            <a:pPr eaLnBrk="1" hangingPunct="1"/>
            <a:endParaRPr lang="tr-TR" smtClean="0">
              <a:latin typeface="Arial" pitchFamily="34" charset="0"/>
              <a:ea typeface="ＭＳ Ｐゴシック" pitchFamily="34" charset="-128"/>
            </a:endParaRPr>
          </a:p>
        </p:txBody>
      </p:sp>
      <p:sp>
        <p:nvSpPr>
          <p:cNvPr id="485378" name="Rectangle 2"/>
          <p:cNvSpPr>
            <a:spLocks noGrp="1" noChangeArrowheads="1"/>
          </p:cNvSpPr>
          <p:nvPr>
            <p:ph idx="1"/>
          </p:nvPr>
        </p:nvSpPr>
        <p:spPr>
          <a:xfrm>
            <a:off x="456481" y="1604329"/>
            <a:ext cx="8215200" cy="4513434"/>
          </a:xfrm>
        </p:spPr>
        <p:txBody>
          <a:bodyPr/>
          <a:lstStyle/>
          <a:p>
            <a:pPr eaLnBrk="1" hangingPunct="1">
              <a:buFont typeface="Times New Roman" pitchFamily="18" charset="0"/>
              <a:buNone/>
            </a:pPr>
            <a:r>
              <a:rPr lang="tr-TR" smtClean="0">
                <a:latin typeface="Arial" pitchFamily="34" charset="0"/>
                <a:ea typeface="ＭＳ Ｐゴシック" pitchFamily="34" charset="-128"/>
              </a:rPr>
              <a:t>le roman de Zola:</a:t>
            </a:r>
          </a:p>
          <a:p>
            <a:pPr eaLnBrk="1" hangingPunct="1">
              <a:buFont typeface="Times New Roman" pitchFamily="18" charset="0"/>
              <a:buNone/>
            </a:pPr>
            <a:r>
              <a:rPr lang="tr-TR" smtClean="0">
                <a:latin typeface="Arial" pitchFamily="34" charset="0"/>
                <a:ea typeface="ＭＳ Ｐゴシック" pitchFamily="34" charset="-128"/>
              </a:rPr>
              <a:t>enquête sociologique</a:t>
            </a:r>
          </a:p>
          <a:p>
            <a:pPr eaLnBrk="1" hangingPunct="1">
              <a:buFont typeface="Times New Roman" pitchFamily="18" charset="0"/>
              <a:buNone/>
            </a:pPr>
            <a:r>
              <a:rPr lang="tr-TR" smtClean="0">
                <a:latin typeface="Arial" pitchFamily="34" charset="0"/>
                <a:ea typeface="ＭＳ Ｐゴシック" pitchFamily="34" charset="-128"/>
              </a:rPr>
              <a:t>doctrine naturaliste: </a:t>
            </a:r>
            <a:r>
              <a:rPr lang="tr-TR" altLang="fr-FR" smtClean="0">
                <a:latin typeface="Arial" pitchFamily="34" charset="0"/>
                <a:ea typeface="ＭＳ Ｐゴシック" pitchFamily="34" charset="-128"/>
              </a:rPr>
              <a:t>“</a:t>
            </a:r>
            <a:r>
              <a:rPr lang="tr-TR" smtClean="0">
                <a:latin typeface="Arial" pitchFamily="34" charset="0"/>
                <a:ea typeface="ＭＳ Ｐゴシック" pitchFamily="34" charset="-128"/>
              </a:rPr>
              <a:t>subordination de la psychologie à la physiologie</a:t>
            </a:r>
            <a:r>
              <a:rPr lang="tr-TR" altLang="fr-FR" smtClean="0">
                <a:latin typeface="Arial" pitchFamily="34" charset="0"/>
                <a:ea typeface="ＭＳ Ｐゴシック" pitchFamily="34" charset="-128"/>
              </a:rPr>
              <a:t>”</a:t>
            </a:r>
            <a:endParaRPr lang="tr-TR" smtClean="0">
              <a:latin typeface="Arial" pitchFamily="34" charset="0"/>
              <a:ea typeface="ＭＳ Ｐゴシック" pitchFamily="34" charset="-128"/>
            </a:endParaRPr>
          </a:p>
          <a:p>
            <a:pPr eaLnBrk="1" hangingPunct="1">
              <a:buFont typeface="Times New Roman" pitchFamily="18" charset="0"/>
              <a:buNone/>
            </a:pPr>
            <a:r>
              <a:rPr lang="tr-TR" smtClean="0">
                <a:latin typeface="Arial" pitchFamily="34" charset="0"/>
                <a:ea typeface="ＭＳ Ｐゴシック" pitchFamily="34" charset="-128"/>
              </a:rPr>
              <a:t>milieu-individu </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Rectangle 1"/>
          <p:cNvSpPr>
            <a:spLocks noGrp="1" noChangeArrowheads="1"/>
          </p:cNvSpPr>
          <p:nvPr>
            <p:ph type="title"/>
          </p:nvPr>
        </p:nvSpPr>
        <p:spPr>
          <a:xfrm>
            <a:off x="456481" y="313953"/>
            <a:ext cx="8215200" cy="1131959"/>
          </a:xfrm>
        </p:spPr>
        <p:txBody>
          <a:bodyPr/>
          <a:lstStyle/>
          <a:p>
            <a:pPr eaLnBrk="1" hangingPunct="1"/>
            <a:endParaRPr lang="tr-TR" smtClean="0">
              <a:latin typeface="Arial" pitchFamily="34" charset="0"/>
              <a:ea typeface="ＭＳ Ｐゴシック" pitchFamily="34" charset="-128"/>
            </a:endParaRPr>
          </a:p>
        </p:txBody>
      </p:sp>
      <p:sp>
        <p:nvSpPr>
          <p:cNvPr id="487426" name="Rectangle 2"/>
          <p:cNvSpPr>
            <a:spLocks noGrp="1" noChangeArrowheads="1"/>
          </p:cNvSpPr>
          <p:nvPr>
            <p:ph idx="1"/>
          </p:nvPr>
        </p:nvSpPr>
        <p:spPr>
          <a:xfrm>
            <a:off x="456481" y="1604329"/>
            <a:ext cx="8215200" cy="4513434"/>
          </a:xfrm>
        </p:spPr>
        <p:txBody>
          <a:bodyPr/>
          <a:lstStyle/>
          <a:p>
            <a:pPr eaLnBrk="1" hangingPunct="1">
              <a:buFont typeface="Times New Roman" pitchFamily="18" charset="0"/>
              <a:buNone/>
            </a:pPr>
            <a:r>
              <a:rPr lang="tr-TR" smtClean="0">
                <a:latin typeface="Arial" pitchFamily="34" charset="0"/>
                <a:ea typeface="ＭＳ Ｐゴシック" pitchFamily="34" charset="-128"/>
              </a:rPr>
              <a:t>Méthode scientifique: observation</a:t>
            </a:r>
          </a:p>
          <a:p>
            <a:pPr eaLnBrk="1" hangingPunct="1">
              <a:buFont typeface="Times New Roman" pitchFamily="18" charset="0"/>
              <a:buNone/>
            </a:pPr>
            <a:r>
              <a:rPr lang="tr-TR" smtClean="0">
                <a:latin typeface="Arial" pitchFamily="34" charset="0"/>
                <a:ea typeface="ＭＳ Ｐゴシック" pitchFamily="34" charset="-128"/>
              </a:rPr>
              <a:t>Documentation</a:t>
            </a:r>
          </a:p>
          <a:p>
            <a:pPr eaLnBrk="1" hangingPunct="1">
              <a:buFont typeface="Times New Roman" pitchFamily="18" charset="0"/>
              <a:buNone/>
            </a:pPr>
            <a:r>
              <a:rPr lang="tr-TR" smtClean="0">
                <a:latin typeface="Arial" pitchFamily="34" charset="0"/>
                <a:ea typeface="ＭＳ Ｐゴシック" pitchFamily="34" charset="-128"/>
              </a:rPr>
              <a:t>Regard médical</a:t>
            </a:r>
          </a:p>
          <a:p>
            <a:pPr eaLnBrk="1" hangingPunct="1">
              <a:buFont typeface="Times New Roman" pitchFamily="18" charset="0"/>
              <a:buNone/>
            </a:pPr>
            <a:r>
              <a:rPr lang="tr-TR" smtClean="0">
                <a:latin typeface="Arial" pitchFamily="34" charset="0"/>
                <a:ea typeface="ＭＳ Ｐゴシック" pitchFamily="34" charset="-128"/>
              </a:rPr>
              <a:t>Art objectif: description des foules</a:t>
            </a:r>
          </a:p>
          <a:p>
            <a:pPr eaLnBrk="1" hangingPunct="1">
              <a:buFont typeface="Times New Roman" pitchFamily="18" charset="0"/>
              <a:buNone/>
            </a:pPr>
            <a:r>
              <a:rPr lang="tr-TR" smtClean="0">
                <a:latin typeface="Arial" pitchFamily="34" charset="0"/>
                <a:ea typeface="ＭＳ Ｐゴシック" pitchFamily="34" charset="-128"/>
              </a:rPr>
              <a:t>Tempérement épique</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Rectangle 1"/>
          <p:cNvSpPr>
            <a:spLocks noGrp="1" noChangeArrowheads="1"/>
          </p:cNvSpPr>
          <p:nvPr>
            <p:ph type="title"/>
          </p:nvPr>
        </p:nvSpPr>
        <p:spPr>
          <a:xfrm>
            <a:off x="456481" y="313953"/>
            <a:ext cx="8215200" cy="1131959"/>
          </a:xfrm>
        </p:spPr>
        <p:txBody>
          <a:bodyPr/>
          <a:lstStyle/>
          <a:p>
            <a:pPr eaLnBrk="1" hangingPunct="1"/>
            <a:endParaRPr lang="tr-TR" smtClean="0">
              <a:latin typeface="Arial" pitchFamily="34" charset="0"/>
              <a:ea typeface="ＭＳ Ｐゴシック" pitchFamily="34" charset="-128"/>
            </a:endParaRPr>
          </a:p>
        </p:txBody>
      </p:sp>
      <p:sp>
        <p:nvSpPr>
          <p:cNvPr id="452610" name="Rectangle 2"/>
          <p:cNvSpPr>
            <a:spLocks noGrp="1" noChangeArrowheads="1"/>
          </p:cNvSpPr>
          <p:nvPr>
            <p:ph type="body" sz="half" idx="1"/>
          </p:nvPr>
        </p:nvSpPr>
        <p:spPr>
          <a:xfrm>
            <a:off x="456480" y="1604329"/>
            <a:ext cx="4037760" cy="4513434"/>
          </a:xfrm>
        </p:spPr>
        <p:txBody>
          <a:bodyPr>
            <a:normAutofit lnSpcReduction="10000"/>
          </a:bodyPr>
          <a:lstStyle/>
          <a:p>
            <a:pPr>
              <a:spcBef>
                <a:spcPts val="726"/>
              </a:spcBef>
            </a:pPr>
            <a:r>
              <a:rPr lang="tr-TR" dirty="0" err="1" smtClean="0">
                <a:latin typeface="Times New Roman" pitchFamily="18" charset="0"/>
                <a:ea typeface="ＭＳ Ｐゴシック" pitchFamily="34" charset="-128"/>
              </a:rPr>
              <a:t>Études</a:t>
            </a:r>
            <a:r>
              <a:rPr lang="tr-TR" dirty="0" smtClean="0">
                <a:latin typeface="Times New Roman" pitchFamily="18" charset="0"/>
                <a:ea typeface="ＭＳ Ｐゴシック" pitchFamily="34" charset="-128"/>
              </a:rPr>
              <a:t> à </a:t>
            </a:r>
            <a:r>
              <a:rPr lang="tr-TR" dirty="0" err="1" smtClean="0">
                <a:latin typeface="Times New Roman" pitchFamily="18" charset="0"/>
                <a:ea typeface="ＭＳ Ｐゴシック" pitchFamily="34" charset="-128"/>
              </a:rPr>
              <a:t>Aix</a:t>
            </a:r>
            <a:r>
              <a:rPr lang="tr-TR" dirty="0" smtClean="0">
                <a:latin typeface="Times New Roman" pitchFamily="18" charset="0"/>
                <a:ea typeface="ＭＳ Ｐゴシック" pitchFamily="34" charset="-128"/>
              </a:rPr>
              <a:t>-en-</a:t>
            </a:r>
            <a:r>
              <a:rPr lang="tr-TR" dirty="0" err="1" smtClean="0">
                <a:latin typeface="Times New Roman" pitchFamily="18" charset="0"/>
                <a:ea typeface="ＭＳ Ｐゴシック" pitchFamily="34" charset="-128"/>
              </a:rPr>
              <a:t>Provence</a:t>
            </a:r>
            <a:r>
              <a:rPr lang="tr-TR" dirty="0" smtClean="0">
                <a:latin typeface="Times New Roman" pitchFamily="18" charset="0"/>
                <a:ea typeface="ＭＳ Ｐゴシック" pitchFamily="34" charset="-128"/>
              </a:rPr>
              <a:t> et à Paris</a:t>
            </a:r>
          </a:p>
          <a:p>
            <a:pPr>
              <a:spcBef>
                <a:spcPts val="726"/>
              </a:spcBef>
            </a:pPr>
            <a:r>
              <a:rPr lang="tr-TR" dirty="0" err="1" smtClean="0">
                <a:latin typeface="Times New Roman" pitchFamily="18" charset="0"/>
                <a:ea typeface="ＭＳ Ｐゴシック" pitchFamily="34" charset="-128"/>
              </a:rPr>
              <a:t>Librairie</a:t>
            </a:r>
            <a:r>
              <a:rPr lang="tr-TR" dirty="0" smtClean="0">
                <a:latin typeface="Times New Roman" pitchFamily="18" charset="0"/>
                <a:ea typeface="ＭＳ Ｐゴシック" pitchFamily="34" charset="-128"/>
              </a:rPr>
              <a:t> </a:t>
            </a:r>
            <a:r>
              <a:rPr lang="tr-TR" dirty="0" err="1" smtClean="0">
                <a:latin typeface="Times New Roman" pitchFamily="18" charset="0"/>
                <a:ea typeface="ＭＳ Ｐゴシック" pitchFamily="34" charset="-128"/>
              </a:rPr>
              <a:t>Hachette</a:t>
            </a:r>
            <a:endParaRPr lang="tr-TR" dirty="0" smtClean="0">
              <a:latin typeface="Times New Roman" pitchFamily="18" charset="0"/>
              <a:ea typeface="ＭＳ Ｐゴシック" pitchFamily="34" charset="-128"/>
            </a:endParaRPr>
          </a:p>
          <a:p>
            <a:pPr>
              <a:spcBef>
                <a:spcPts val="726"/>
              </a:spcBef>
            </a:pPr>
            <a:r>
              <a:rPr lang="tr-TR" dirty="0" err="1" smtClean="0">
                <a:latin typeface="Times New Roman" pitchFamily="18" charset="0"/>
                <a:ea typeface="ＭＳ Ｐゴシック" pitchFamily="34" charset="-128"/>
              </a:rPr>
              <a:t>inspiration</a:t>
            </a:r>
            <a:r>
              <a:rPr lang="tr-TR" dirty="0" smtClean="0">
                <a:latin typeface="Times New Roman" pitchFamily="18" charset="0"/>
                <a:ea typeface="ＭＳ Ｐゴシック" pitchFamily="34" charset="-128"/>
              </a:rPr>
              <a:t> </a:t>
            </a:r>
            <a:r>
              <a:rPr lang="tr-TR" dirty="0" err="1" smtClean="0">
                <a:latin typeface="Times New Roman" pitchFamily="18" charset="0"/>
                <a:ea typeface="ＭＳ Ｐゴシック" pitchFamily="34" charset="-128"/>
              </a:rPr>
              <a:t>romantiques</a:t>
            </a:r>
            <a:endParaRPr lang="tr-TR" dirty="0" smtClean="0">
              <a:latin typeface="Times New Roman" pitchFamily="18" charset="0"/>
              <a:ea typeface="ＭＳ Ｐゴシック" pitchFamily="34" charset="-128"/>
            </a:endParaRPr>
          </a:p>
          <a:p>
            <a:pPr>
              <a:spcBef>
                <a:spcPts val="726"/>
              </a:spcBef>
            </a:pPr>
            <a:r>
              <a:rPr lang="tr-TR" dirty="0" err="1" smtClean="0">
                <a:latin typeface="Times New Roman" pitchFamily="18" charset="0"/>
                <a:ea typeface="ＭＳ Ｐゴシック" pitchFamily="34" charset="-128"/>
              </a:rPr>
              <a:t>Admirateur</a:t>
            </a:r>
            <a:r>
              <a:rPr lang="tr-TR" dirty="0" smtClean="0">
                <a:latin typeface="Times New Roman" pitchFamily="18" charset="0"/>
                <a:ea typeface="ＭＳ Ｐゴシック" pitchFamily="34" charset="-128"/>
              </a:rPr>
              <a:t> </a:t>
            </a:r>
            <a:r>
              <a:rPr lang="tr-TR" dirty="0" err="1" smtClean="0">
                <a:latin typeface="Times New Roman" pitchFamily="18" charset="0"/>
                <a:ea typeface="ＭＳ Ｐゴシック" pitchFamily="34" charset="-128"/>
              </a:rPr>
              <a:t>des</a:t>
            </a:r>
            <a:r>
              <a:rPr lang="tr-TR" dirty="0" smtClean="0">
                <a:latin typeface="Times New Roman" pitchFamily="18" charset="0"/>
                <a:ea typeface="ＭＳ Ｐゴシック" pitchFamily="34" charset="-128"/>
              </a:rPr>
              <a:t> </a:t>
            </a:r>
            <a:r>
              <a:rPr lang="tr-TR" dirty="0" err="1" smtClean="0">
                <a:latin typeface="Times New Roman" pitchFamily="18" charset="0"/>
                <a:ea typeface="ＭＳ Ｐゴシック" pitchFamily="34" charset="-128"/>
              </a:rPr>
              <a:t>Goncourt</a:t>
            </a:r>
            <a:endParaRPr lang="tr-TR" dirty="0" smtClean="0">
              <a:latin typeface="Times New Roman" pitchFamily="18" charset="0"/>
              <a:ea typeface="ＭＳ Ｐゴシック" pitchFamily="34" charset="-128"/>
            </a:endParaRPr>
          </a:p>
          <a:p>
            <a:pPr>
              <a:spcBef>
                <a:spcPts val="726"/>
              </a:spcBef>
            </a:pPr>
            <a:r>
              <a:rPr lang="tr-TR" dirty="0" err="1" smtClean="0">
                <a:latin typeface="Times New Roman" pitchFamily="18" charset="0"/>
                <a:ea typeface="ＭＳ Ｐゴシック" pitchFamily="34" charset="-128"/>
              </a:rPr>
              <a:t>Taine</a:t>
            </a:r>
            <a:r>
              <a:rPr lang="tr-TR" dirty="0" smtClean="0">
                <a:latin typeface="Times New Roman" pitchFamily="18" charset="0"/>
                <a:ea typeface="ＭＳ Ｐゴシック" pitchFamily="34" charset="-128"/>
              </a:rPr>
              <a:t>, </a:t>
            </a:r>
            <a:r>
              <a:rPr lang="tr-TR" dirty="0" err="1" smtClean="0">
                <a:latin typeface="Times New Roman" pitchFamily="18" charset="0"/>
                <a:ea typeface="ＭＳ Ｐゴシック" pitchFamily="34" charset="-128"/>
              </a:rPr>
              <a:t>Claude</a:t>
            </a:r>
            <a:r>
              <a:rPr lang="tr-TR" dirty="0" smtClean="0">
                <a:latin typeface="Times New Roman" pitchFamily="18" charset="0"/>
                <a:ea typeface="ＭＳ Ｐゴシック" pitchFamily="34" charset="-128"/>
              </a:rPr>
              <a:t> </a:t>
            </a:r>
            <a:r>
              <a:rPr lang="tr-TR" dirty="0" err="1" smtClean="0">
                <a:latin typeface="Times New Roman" pitchFamily="18" charset="0"/>
                <a:ea typeface="ＭＳ Ｐゴシック" pitchFamily="34" charset="-128"/>
              </a:rPr>
              <a:t>Bernard</a:t>
            </a:r>
            <a:endParaRPr lang="tr-TR" dirty="0" smtClean="0">
              <a:latin typeface="Times New Roman" pitchFamily="18" charset="0"/>
              <a:ea typeface="ＭＳ Ｐゴシック" pitchFamily="34" charset="-128"/>
            </a:endParaRPr>
          </a:p>
        </p:txBody>
      </p:sp>
      <p:pic>
        <p:nvPicPr>
          <p:cNvPr id="452611" name="Picture 3"/>
          <p:cNvPicPr>
            <a:picLocks noChangeAspect="1" noChangeArrowheads="1"/>
          </p:cNvPicPr>
          <p:nvPr/>
        </p:nvPicPr>
        <p:blipFill>
          <a:blip r:embed="rId3" cstate="print"/>
          <a:srcRect/>
          <a:stretch>
            <a:fillRect/>
          </a:stretch>
        </p:blipFill>
        <p:spPr bwMode="auto">
          <a:xfrm>
            <a:off x="4507200" y="1273094"/>
            <a:ext cx="4636800" cy="5095255"/>
          </a:xfrm>
          <a:prstGeom prst="rect">
            <a:avLst/>
          </a:prstGeom>
          <a:noFill/>
          <a:ln w="9525">
            <a:noFill/>
            <a:round/>
            <a:headEnd/>
            <a:tailEnd/>
          </a:ln>
        </p:spPr>
      </p:pic>
    </p:spTree>
  </p:cSld>
  <p:clrMapOvr>
    <a:masterClrMapping/>
  </p:clrMapOvr>
  <p:transition spd="slow">
    <p:push dir="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1"/>
          <p:cNvSpPr>
            <a:spLocks noGrp="1" noChangeArrowheads="1"/>
          </p:cNvSpPr>
          <p:nvPr>
            <p:ph type="title"/>
          </p:nvPr>
        </p:nvSpPr>
        <p:spPr>
          <a:xfrm>
            <a:off x="456481" y="313953"/>
            <a:ext cx="8215200" cy="1131959"/>
          </a:xfrm>
        </p:spPr>
        <p:txBody>
          <a:bodyPr/>
          <a:lstStyle/>
          <a:p>
            <a:pPr eaLnBrk="1" hangingPunct="1"/>
            <a:endParaRPr lang="tr-TR" smtClean="0">
              <a:latin typeface="Arial" pitchFamily="34" charset="0"/>
              <a:ea typeface="ＭＳ Ｐゴシック" pitchFamily="34" charset="-128"/>
            </a:endParaRPr>
          </a:p>
        </p:txBody>
      </p:sp>
      <p:sp>
        <p:nvSpPr>
          <p:cNvPr id="454658" name="Rectangle 2"/>
          <p:cNvSpPr>
            <a:spLocks noGrp="1" noChangeArrowheads="1"/>
          </p:cNvSpPr>
          <p:nvPr>
            <p:ph type="body" sz="half" idx="1"/>
          </p:nvPr>
        </p:nvSpPr>
        <p:spPr>
          <a:xfrm>
            <a:off x="456480" y="1604329"/>
            <a:ext cx="4037760" cy="4513434"/>
          </a:xfrm>
        </p:spPr>
        <p:txBody>
          <a:bodyPr/>
          <a:lstStyle/>
          <a:p>
            <a:pPr>
              <a:spcBef>
                <a:spcPts val="726"/>
              </a:spcBef>
            </a:pPr>
            <a:r>
              <a:rPr lang="tr-TR" dirty="0" err="1" smtClean="0">
                <a:latin typeface="Times New Roman" pitchFamily="18" charset="0"/>
                <a:ea typeface="ＭＳ Ｐゴシック" pitchFamily="34" charset="-128"/>
              </a:rPr>
              <a:t>Réalisme</a:t>
            </a:r>
            <a:r>
              <a:rPr lang="tr-TR" dirty="0" smtClean="0">
                <a:latin typeface="Times New Roman" pitchFamily="18" charset="0"/>
                <a:ea typeface="ＭＳ Ｐゴシック" pitchFamily="34" charset="-128"/>
              </a:rPr>
              <a:t> et </a:t>
            </a:r>
            <a:r>
              <a:rPr lang="tr-TR" dirty="0" err="1" smtClean="0">
                <a:latin typeface="Times New Roman" pitchFamily="18" charset="0"/>
                <a:ea typeface="ＭＳ Ｐゴシック" pitchFamily="34" charset="-128"/>
              </a:rPr>
              <a:t>naturalisme</a:t>
            </a:r>
            <a:r>
              <a:rPr lang="tr-TR" dirty="0" smtClean="0">
                <a:latin typeface="Times New Roman" pitchFamily="18" charset="0"/>
                <a:ea typeface="ＭＳ Ｐゴシック" pitchFamily="34" charset="-128"/>
              </a:rPr>
              <a:t>: </a:t>
            </a:r>
            <a:r>
              <a:rPr lang="tr-TR" u="sng" dirty="0" err="1" smtClean="0">
                <a:latin typeface="Times New Roman" pitchFamily="18" charset="0"/>
                <a:ea typeface="ＭＳ Ｐゴシック" pitchFamily="34" charset="-128"/>
              </a:rPr>
              <a:t>Thérèse</a:t>
            </a:r>
            <a:r>
              <a:rPr lang="tr-TR" u="sng" dirty="0" smtClean="0">
                <a:latin typeface="Times New Roman" pitchFamily="18" charset="0"/>
                <a:ea typeface="ＭＳ Ｐゴシック" pitchFamily="34" charset="-128"/>
              </a:rPr>
              <a:t> </a:t>
            </a:r>
            <a:r>
              <a:rPr lang="tr-TR" u="sng" dirty="0" err="1" smtClean="0">
                <a:latin typeface="Times New Roman" pitchFamily="18" charset="0"/>
                <a:ea typeface="ＭＳ Ｐゴシック" pitchFamily="34" charset="-128"/>
              </a:rPr>
              <a:t>Raquin</a:t>
            </a:r>
            <a:r>
              <a:rPr lang="tr-TR" dirty="0" smtClean="0">
                <a:latin typeface="Times New Roman" pitchFamily="18" charset="0"/>
                <a:ea typeface="ＭＳ Ｐゴシック" pitchFamily="34" charset="-128"/>
              </a:rPr>
              <a:t>, 1867</a:t>
            </a:r>
          </a:p>
        </p:txBody>
      </p:sp>
      <p:pic>
        <p:nvPicPr>
          <p:cNvPr id="454659" name="Picture 3"/>
          <p:cNvPicPr>
            <a:picLocks noChangeAspect="1" noChangeArrowheads="1"/>
          </p:cNvPicPr>
          <p:nvPr/>
        </p:nvPicPr>
        <p:blipFill>
          <a:blip r:embed="rId3" cstate="print"/>
          <a:srcRect/>
          <a:stretch>
            <a:fillRect/>
          </a:stretch>
        </p:blipFill>
        <p:spPr bwMode="auto">
          <a:xfrm>
            <a:off x="5407200" y="489651"/>
            <a:ext cx="3736800" cy="5944944"/>
          </a:xfrm>
          <a:prstGeom prst="rect">
            <a:avLst/>
          </a:prstGeom>
          <a:noFill/>
          <a:ln w="9525">
            <a:noFill/>
            <a:round/>
            <a:headEnd/>
            <a:tailEnd/>
          </a:ln>
        </p:spPr>
      </p:pic>
    </p:spTree>
  </p:cSld>
  <p:clrMapOvr>
    <a:masterClrMapping/>
  </p:clrMapOvr>
  <p:transition spd="slow">
    <p:push dir="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Rectangle 1"/>
          <p:cNvSpPr>
            <a:spLocks noGrp="1" noChangeArrowheads="1"/>
          </p:cNvSpPr>
          <p:nvPr>
            <p:ph type="title"/>
          </p:nvPr>
        </p:nvSpPr>
        <p:spPr>
          <a:xfrm>
            <a:off x="456481" y="313953"/>
            <a:ext cx="8215200" cy="1131959"/>
          </a:xfrm>
        </p:spPr>
        <p:txBody>
          <a:bodyPr/>
          <a:lstStyle/>
          <a:p>
            <a:pPr eaLnBrk="1" hangingPunct="1"/>
            <a:endParaRPr lang="tr-TR" smtClean="0">
              <a:latin typeface="Arial" pitchFamily="34" charset="0"/>
              <a:ea typeface="ＭＳ Ｐゴシック" pitchFamily="34" charset="-128"/>
            </a:endParaRPr>
          </a:p>
        </p:txBody>
      </p:sp>
      <p:sp>
        <p:nvSpPr>
          <p:cNvPr id="456706" name="Rectangle 2"/>
          <p:cNvSpPr>
            <a:spLocks noGrp="1" noChangeArrowheads="1"/>
          </p:cNvSpPr>
          <p:nvPr>
            <p:ph type="body" sz="half" idx="1"/>
          </p:nvPr>
        </p:nvSpPr>
        <p:spPr>
          <a:xfrm>
            <a:off x="456480" y="1604329"/>
            <a:ext cx="4037760" cy="4513434"/>
          </a:xfrm>
        </p:spPr>
        <p:txBody>
          <a:bodyPr/>
          <a:lstStyle/>
          <a:p>
            <a:pPr>
              <a:spcBef>
                <a:spcPts val="726"/>
              </a:spcBef>
            </a:pPr>
            <a:r>
              <a:rPr lang="tr-TR" dirty="0" err="1" smtClean="0">
                <a:latin typeface="Times New Roman" pitchFamily="18" charset="0"/>
                <a:ea typeface="ＭＳ Ｐゴシック" pitchFamily="34" charset="-128"/>
              </a:rPr>
              <a:t>Le</a:t>
            </a:r>
            <a:r>
              <a:rPr lang="tr-TR" dirty="0" smtClean="0">
                <a:latin typeface="Times New Roman" pitchFamily="18" charset="0"/>
                <a:ea typeface="ＭＳ Ｐゴシック" pitchFamily="34" charset="-128"/>
              </a:rPr>
              <a:t> roman </a:t>
            </a:r>
            <a:r>
              <a:rPr lang="tr-TR" dirty="0" err="1" smtClean="0">
                <a:latin typeface="Times New Roman" pitchFamily="18" charset="0"/>
                <a:ea typeface="ＭＳ Ｐゴシック" pitchFamily="34" charset="-128"/>
              </a:rPr>
              <a:t>expérimental</a:t>
            </a:r>
            <a:endParaRPr lang="tr-TR" dirty="0" smtClean="0">
              <a:latin typeface="Times New Roman" pitchFamily="18" charset="0"/>
              <a:ea typeface="ＭＳ Ｐゴシック" pitchFamily="34" charset="-128"/>
            </a:endParaRPr>
          </a:p>
          <a:p>
            <a:pPr>
              <a:spcBef>
                <a:spcPts val="726"/>
              </a:spcBef>
            </a:pPr>
            <a:r>
              <a:rPr lang="tr-TR" dirty="0" err="1" smtClean="0">
                <a:latin typeface="Times New Roman" pitchFamily="18" charset="0"/>
                <a:ea typeface="ＭＳ Ｐゴシック" pitchFamily="34" charset="-128"/>
              </a:rPr>
              <a:t>Le</a:t>
            </a:r>
            <a:r>
              <a:rPr lang="tr-TR" dirty="0" smtClean="0">
                <a:latin typeface="Times New Roman" pitchFamily="18" charset="0"/>
                <a:ea typeface="ＭＳ Ｐゴシック" pitchFamily="34" charset="-128"/>
              </a:rPr>
              <a:t> </a:t>
            </a:r>
            <a:r>
              <a:rPr lang="tr-TR" dirty="0" err="1" smtClean="0">
                <a:latin typeface="Times New Roman" pitchFamily="18" charset="0"/>
                <a:ea typeface="ＭＳ Ｐゴシック" pitchFamily="34" charset="-128"/>
              </a:rPr>
              <a:t>Naturalisme</a:t>
            </a:r>
            <a:r>
              <a:rPr lang="tr-TR" dirty="0" smtClean="0">
                <a:latin typeface="Times New Roman" pitchFamily="18" charset="0"/>
                <a:ea typeface="ＭＳ Ｐゴシック" pitchFamily="34" charset="-128"/>
              </a:rPr>
              <a:t> </a:t>
            </a:r>
            <a:r>
              <a:rPr lang="tr-TR" dirty="0" err="1" smtClean="0">
                <a:latin typeface="Times New Roman" pitchFamily="18" charset="0"/>
                <a:ea typeface="ＭＳ Ｐゴシック" pitchFamily="34" charset="-128"/>
              </a:rPr>
              <a:t>au</a:t>
            </a:r>
            <a:r>
              <a:rPr lang="tr-TR" dirty="0" smtClean="0">
                <a:latin typeface="Times New Roman" pitchFamily="18" charset="0"/>
                <a:ea typeface="ＭＳ Ｐゴシック" pitchFamily="34" charset="-128"/>
              </a:rPr>
              <a:t> </a:t>
            </a:r>
            <a:r>
              <a:rPr lang="tr-TR" dirty="0" err="1" smtClean="0">
                <a:latin typeface="Times New Roman" pitchFamily="18" charset="0"/>
                <a:ea typeface="ＭＳ Ｐゴシック" pitchFamily="34" charset="-128"/>
              </a:rPr>
              <a:t>théâtre</a:t>
            </a:r>
            <a:endParaRPr lang="tr-TR" dirty="0" smtClean="0">
              <a:latin typeface="Times New Roman" pitchFamily="18" charset="0"/>
              <a:ea typeface="ＭＳ Ｐゴシック" pitchFamily="34" charset="-128"/>
            </a:endParaRPr>
          </a:p>
          <a:p>
            <a:pPr>
              <a:spcBef>
                <a:spcPts val="726"/>
              </a:spcBef>
            </a:pPr>
            <a:r>
              <a:rPr lang="tr-TR" u="sng" dirty="0" err="1" smtClean="0">
                <a:latin typeface="Times New Roman" pitchFamily="18" charset="0"/>
                <a:ea typeface="ＭＳ Ｐゴシック" pitchFamily="34" charset="-128"/>
              </a:rPr>
              <a:t>Les</a:t>
            </a:r>
            <a:r>
              <a:rPr lang="tr-TR" u="sng" dirty="0" smtClean="0">
                <a:latin typeface="Times New Roman" pitchFamily="18" charset="0"/>
                <a:ea typeface="ＭＳ Ｐゴシック" pitchFamily="34" charset="-128"/>
              </a:rPr>
              <a:t> </a:t>
            </a:r>
            <a:r>
              <a:rPr lang="tr-TR" u="sng" dirty="0" err="1" smtClean="0">
                <a:latin typeface="Times New Roman" pitchFamily="18" charset="0"/>
                <a:ea typeface="ＭＳ Ｐゴシック" pitchFamily="34" charset="-128"/>
              </a:rPr>
              <a:t>Rougon</a:t>
            </a:r>
            <a:r>
              <a:rPr lang="tr-TR" u="sng" dirty="0" smtClean="0">
                <a:latin typeface="Times New Roman" pitchFamily="18" charset="0"/>
                <a:ea typeface="ＭＳ Ｐゴシック" pitchFamily="34" charset="-128"/>
              </a:rPr>
              <a:t>-</a:t>
            </a:r>
            <a:r>
              <a:rPr lang="tr-TR" u="sng" dirty="0" err="1" smtClean="0">
                <a:latin typeface="Times New Roman" pitchFamily="18" charset="0"/>
                <a:ea typeface="ＭＳ Ｐゴシック" pitchFamily="34" charset="-128"/>
              </a:rPr>
              <a:t>Macquart</a:t>
            </a:r>
            <a:r>
              <a:rPr lang="tr-TR" dirty="0" smtClean="0">
                <a:latin typeface="Times New Roman" pitchFamily="18" charset="0"/>
                <a:ea typeface="ＭＳ Ｐゴシック" pitchFamily="34" charset="-128"/>
              </a:rPr>
              <a:t> 1893</a:t>
            </a:r>
          </a:p>
        </p:txBody>
      </p:sp>
      <p:pic>
        <p:nvPicPr>
          <p:cNvPr id="456707" name="Picture 3"/>
          <p:cNvPicPr>
            <a:picLocks noChangeAspect="1" noChangeArrowheads="1"/>
          </p:cNvPicPr>
          <p:nvPr/>
        </p:nvPicPr>
        <p:blipFill>
          <a:blip r:embed="rId3" cstate="print"/>
          <a:srcRect/>
          <a:stretch>
            <a:fillRect/>
          </a:stretch>
        </p:blipFill>
        <p:spPr bwMode="auto">
          <a:xfrm>
            <a:off x="4245120" y="489652"/>
            <a:ext cx="4898880" cy="6074558"/>
          </a:xfrm>
          <a:prstGeom prst="rect">
            <a:avLst/>
          </a:prstGeom>
          <a:noFill/>
          <a:ln w="9525">
            <a:noFill/>
            <a:round/>
            <a:headEnd/>
            <a:tailEnd/>
          </a:ln>
        </p:spPr>
      </p:pic>
    </p:spTree>
  </p:cSld>
  <p:clrMapOvr>
    <a:masterClrMapping/>
  </p:clrMapOvr>
  <p:transition spd="slow">
    <p:push dir="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1"/>
          <p:cNvSpPr>
            <a:spLocks noGrp="1" noChangeArrowheads="1"/>
          </p:cNvSpPr>
          <p:nvPr>
            <p:ph type="title"/>
          </p:nvPr>
        </p:nvSpPr>
        <p:spPr>
          <a:xfrm>
            <a:off x="456481" y="313953"/>
            <a:ext cx="8215200" cy="1131959"/>
          </a:xfrm>
        </p:spPr>
        <p:txBody>
          <a:bodyPr/>
          <a:lstStyle/>
          <a:p>
            <a:pPr eaLnBrk="1" hangingPunct="1"/>
            <a:endParaRPr lang="tr-TR" smtClean="0">
              <a:latin typeface="Arial" pitchFamily="34" charset="0"/>
              <a:ea typeface="ＭＳ Ｐゴシック" pitchFamily="34" charset="-128"/>
            </a:endParaRPr>
          </a:p>
        </p:txBody>
      </p:sp>
      <p:sp>
        <p:nvSpPr>
          <p:cNvPr id="458754" name="Rectangle 2"/>
          <p:cNvSpPr>
            <a:spLocks noGrp="1" noChangeArrowheads="1"/>
          </p:cNvSpPr>
          <p:nvPr>
            <p:ph type="body" sz="half" idx="1"/>
          </p:nvPr>
        </p:nvSpPr>
        <p:spPr>
          <a:xfrm>
            <a:off x="456480" y="1604329"/>
            <a:ext cx="4037760" cy="4513434"/>
          </a:xfrm>
        </p:spPr>
        <p:txBody>
          <a:bodyPr/>
          <a:lstStyle/>
          <a:p>
            <a:pPr>
              <a:spcBef>
                <a:spcPts val="726"/>
              </a:spcBef>
            </a:pPr>
            <a:r>
              <a:rPr lang="tr-TR" dirty="0" err="1" smtClean="0">
                <a:latin typeface="Times New Roman" pitchFamily="18" charset="0"/>
                <a:ea typeface="ＭＳ Ｐゴシック" pitchFamily="34" charset="-128"/>
              </a:rPr>
              <a:t>Enquêtes</a:t>
            </a:r>
            <a:r>
              <a:rPr lang="tr-TR" dirty="0" smtClean="0">
                <a:latin typeface="Times New Roman" pitchFamily="18" charset="0"/>
                <a:ea typeface="ＭＳ Ｐゴシック" pitchFamily="34" charset="-128"/>
              </a:rPr>
              <a:t> sur </a:t>
            </a:r>
            <a:r>
              <a:rPr lang="tr-TR" dirty="0" err="1" smtClean="0">
                <a:latin typeface="Times New Roman" pitchFamily="18" charset="0"/>
                <a:ea typeface="ＭＳ Ｐゴシック" pitchFamily="34" charset="-128"/>
              </a:rPr>
              <a:t>le</a:t>
            </a:r>
            <a:r>
              <a:rPr lang="tr-TR" dirty="0" smtClean="0">
                <a:latin typeface="Times New Roman" pitchFamily="18" charset="0"/>
                <a:ea typeface="ＭＳ Ｐゴシック" pitchFamily="34" charset="-128"/>
              </a:rPr>
              <a:t> </a:t>
            </a:r>
            <a:r>
              <a:rPr lang="tr-TR" dirty="0" err="1" smtClean="0">
                <a:latin typeface="Times New Roman" pitchFamily="18" charset="0"/>
                <a:ea typeface="ＭＳ Ｐゴシック" pitchFamily="34" charset="-128"/>
              </a:rPr>
              <a:t>monde</a:t>
            </a:r>
            <a:r>
              <a:rPr lang="tr-TR" dirty="0" smtClean="0">
                <a:latin typeface="Times New Roman" pitchFamily="18" charset="0"/>
                <a:ea typeface="ＭＳ Ｐゴシック" pitchFamily="34" charset="-128"/>
              </a:rPr>
              <a:t> de </a:t>
            </a:r>
            <a:r>
              <a:rPr lang="tr-TR" dirty="0" err="1" smtClean="0">
                <a:latin typeface="Times New Roman" pitchFamily="18" charset="0"/>
                <a:ea typeface="ＭＳ Ｐゴシック" pitchFamily="34" charset="-128"/>
              </a:rPr>
              <a:t>travail</a:t>
            </a:r>
            <a:r>
              <a:rPr lang="tr-TR" dirty="0" smtClean="0">
                <a:latin typeface="Times New Roman" pitchFamily="18" charset="0"/>
                <a:ea typeface="ＭＳ Ｐゴシック" pitchFamily="34" charset="-128"/>
              </a:rPr>
              <a:t>: </a:t>
            </a:r>
            <a:r>
              <a:rPr lang="tr-TR" dirty="0" err="1" smtClean="0">
                <a:latin typeface="Times New Roman" pitchFamily="18" charset="0"/>
                <a:ea typeface="ＭＳ Ｐゴシック" pitchFamily="34" charset="-128"/>
              </a:rPr>
              <a:t>socialisme</a:t>
            </a:r>
            <a:r>
              <a:rPr lang="tr-TR" dirty="0" smtClean="0">
                <a:latin typeface="Times New Roman" pitchFamily="18" charset="0"/>
                <a:ea typeface="ＭＳ Ｐゴシック" pitchFamily="34" charset="-128"/>
              </a:rPr>
              <a:t> </a:t>
            </a:r>
          </a:p>
          <a:p>
            <a:pPr>
              <a:spcBef>
                <a:spcPts val="726"/>
              </a:spcBef>
            </a:pPr>
            <a:r>
              <a:rPr lang="tr-TR" dirty="0" err="1" smtClean="0">
                <a:latin typeface="Times New Roman" pitchFamily="18" charset="0"/>
                <a:ea typeface="ＭＳ Ｐゴシック" pitchFamily="34" charset="-128"/>
              </a:rPr>
              <a:t>Affaire</a:t>
            </a:r>
            <a:r>
              <a:rPr lang="tr-TR" dirty="0" smtClean="0">
                <a:latin typeface="Times New Roman" pitchFamily="18" charset="0"/>
                <a:ea typeface="ＭＳ Ｐゴシック" pitchFamily="34" charset="-128"/>
              </a:rPr>
              <a:t> </a:t>
            </a:r>
            <a:r>
              <a:rPr lang="tr-TR" dirty="0" err="1" smtClean="0">
                <a:latin typeface="Times New Roman" pitchFamily="18" charset="0"/>
                <a:ea typeface="ＭＳ Ｐゴシック" pitchFamily="34" charset="-128"/>
              </a:rPr>
              <a:t>Dreyfus</a:t>
            </a:r>
            <a:r>
              <a:rPr lang="tr-TR" dirty="0" smtClean="0">
                <a:latin typeface="Times New Roman" pitchFamily="18" charset="0"/>
                <a:ea typeface="ＭＳ Ｐゴシック" pitchFamily="34" charset="-128"/>
              </a:rPr>
              <a:t> 1898:</a:t>
            </a:r>
          </a:p>
        </p:txBody>
      </p:sp>
      <p:pic>
        <p:nvPicPr>
          <p:cNvPr id="458755" name="Picture 3"/>
          <p:cNvPicPr>
            <a:picLocks noChangeAspect="1" noChangeArrowheads="1"/>
          </p:cNvPicPr>
          <p:nvPr/>
        </p:nvPicPr>
        <p:blipFill>
          <a:blip r:embed="rId3" cstate="print"/>
          <a:srcRect/>
          <a:stretch>
            <a:fillRect/>
          </a:stretch>
        </p:blipFill>
        <p:spPr bwMode="auto">
          <a:xfrm>
            <a:off x="4632481" y="1852035"/>
            <a:ext cx="4039200" cy="4016582"/>
          </a:xfrm>
          <a:prstGeom prst="rect">
            <a:avLst/>
          </a:prstGeom>
          <a:noFill/>
          <a:ln w="9525">
            <a:noFill/>
            <a:round/>
            <a:headEnd/>
            <a:tailEnd/>
          </a:ln>
        </p:spPr>
      </p:pic>
    </p:spTree>
  </p:cSld>
  <p:clrMapOvr>
    <a:masterClrMapping/>
  </p:clrMapOvr>
  <p:transition spd="slow">
    <p:push dir="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1"/>
          <p:cNvSpPr>
            <a:spLocks noGrp="1" noChangeArrowheads="1"/>
          </p:cNvSpPr>
          <p:nvPr>
            <p:ph type="title"/>
          </p:nvPr>
        </p:nvSpPr>
        <p:spPr>
          <a:xfrm>
            <a:off x="456481" y="313953"/>
            <a:ext cx="8215200" cy="1131959"/>
          </a:xfrm>
        </p:spPr>
        <p:txBody>
          <a:bodyPr/>
          <a:lstStyle/>
          <a:p>
            <a:pPr eaLnBrk="1" hangingPunct="1"/>
            <a:endParaRPr lang="tr-TR" smtClean="0">
              <a:latin typeface="Arial" pitchFamily="34" charset="0"/>
              <a:ea typeface="ＭＳ Ｐゴシック" pitchFamily="34" charset="-128"/>
            </a:endParaRPr>
          </a:p>
        </p:txBody>
      </p:sp>
      <p:sp>
        <p:nvSpPr>
          <p:cNvPr id="460802" name="Rectangle 2"/>
          <p:cNvSpPr>
            <a:spLocks noGrp="1" noChangeArrowheads="1"/>
          </p:cNvSpPr>
          <p:nvPr>
            <p:ph type="body" sz="half" idx="1"/>
          </p:nvPr>
        </p:nvSpPr>
        <p:spPr>
          <a:xfrm>
            <a:off x="456480" y="1604329"/>
            <a:ext cx="4037760" cy="4513434"/>
          </a:xfrm>
        </p:spPr>
        <p:txBody>
          <a:bodyPr/>
          <a:lstStyle/>
          <a:p>
            <a:pPr>
              <a:spcBef>
                <a:spcPts val="726"/>
              </a:spcBef>
            </a:pPr>
            <a:r>
              <a:rPr lang="tr-TR" altLang="fr-FR" dirty="0" smtClean="0">
                <a:latin typeface="Times New Roman" pitchFamily="18" charset="0"/>
                <a:ea typeface="ＭＳ Ｐゴシック" pitchFamily="34" charset="-128"/>
              </a:rPr>
              <a:t>“</a:t>
            </a:r>
            <a:r>
              <a:rPr lang="tr-TR" dirty="0" err="1" smtClean="0">
                <a:latin typeface="Times New Roman" pitchFamily="18" charset="0"/>
                <a:ea typeface="ＭＳ Ｐゴシック" pitchFamily="34" charset="-128"/>
              </a:rPr>
              <a:t>J</a:t>
            </a:r>
            <a:r>
              <a:rPr lang="tr-TR" altLang="fr-FR" dirty="0" err="1" smtClean="0">
                <a:latin typeface="Times New Roman" pitchFamily="18" charset="0"/>
                <a:ea typeface="ＭＳ Ｐゴシック" pitchFamily="34" charset="-128"/>
              </a:rPr>
              <a:t>’</a:t>
            </a:r>
            <a:r>
              <a:rPr lang="tr-TR" dirty="0" err="1" smtClean="0">
                <a:latin typeface="Times New Roman" pitchFamily="18" charset="0"/>
                <a:ea typeface="ＭＳ Ｐゴシック" pitchFamily="34" charset="-128"/>
              </a:rPr>
              <a:t>accuse</a:t>
            </a:r>
            <a:r>
              <a:rPr lang="tr-TR" dirty="0" smtClean="0">
                <a:latin typeface="Times New Roman" pitchFamily="18" charset="0"/>
                <a:ea typeface="ＭＳ Ｐゴシック" pitchFamily="34" charset="-128"/>
              </a:rPr>
              <a:t>!</a:t>
            </a:r>
            <a:r>
              <a:rPr lang="tr-TR" altLang="fr-FR" dirty="0" smtClean="0">
                <a:latin typeface="Times New Roman" pitchFamily="18" charset="0"/>
                <a:ea typeface="ＭＳ Ｐゴシック" pitchFamily="34" charset="-128"/>
              </a:rPr>
              <a:t>”</a:t>
            </a:r>
            <a:endParaRPr lang="tr-TR" dirty="0" smtClean="0">
              <a:latin typeface="Times New Roman" pitchFamily="18" charset="0"/>
              <a:ea typeface="ＭＳ Ｐゴシック" pitchFamily="34" charset="-128"/>
            </a:endParaRPr>
          </a:p>
          <a:p>
            <a:pPr>
              <a:spcBef>
                <a:spcPts val="726"/>
              </a:spcBef>
            </a:pPr>
            <a:r>
              <a:rPr lang="tr-TR" dirty="0" smtClean="0">
                <a:latin typeface="Times New Roman" pitchFamily="18" charset="0"/>
                <a:ea typeface="ＭＳ Ｐゴシック" pitchFamily="34" charset="-128"/>
              </a:rPr>
              <a:t>(</a:t>
            </a:r>
            <a:r>
              <a:rPr lang="tr-TR" dirty="0" err="1" smtClean="0">
                <a:latin typeface="Times New Roman" pitchFamily="18" charset="0"/>
                <a:ea typeface="ＭＳ Ｐゴシック" pitchFamily="34" charset="-128"/>
              </a:rPr>
              <a:t>Félix</a:t>
            </a:r>
            <a:r>
              <a:rPr lang="tr-TR" dirty="0" smtClean="0">
                <a:latin typeface="Times New Roman" pitchFamily="18" charset="0"/>
                <a:ea typeface="ＭＳ Ｐゴシック" pitchFamily="34" charset="-128"/>
              </a:rPr>
              <a:t> </a:t>
            </a:r>
            <a:r>
              <a:rPr lang="tr-TR" dirty="0" err="1" smtClean="0">
                <a:latin typeface="Times New Roman" pitchFamily="18" charset="0"/>
                <a:ea typeface="ＭＳ Ｐゴシック" pitchFamily="34" charset="-128"/>
              </a:rPr>
              <a:t>Fauré</a:t>
            </a:r>
            <a:r>
              <a:rPr lang="tr-TR" dirty="0" smtClean="0">
                <a:latin typeface="Times New Roman" pitchFamily="18" charset="0"/>
                <a:ea typeface="ＭＳ Ｐゴシック" pitchFamily="34" charset="-128"/>
              </a:rPr>
              <a:t>)</a:t>
            </a:r>
          </a:p>
        </p:txBody>
      </p:sp>
      <p:pic>
        <p:nvPicPr>
          <p:cNvPr id="460803" name="Picture 3"/>
          <p:cNvPicPr>
            <a:picLocks noChangeAspect="1" noChangeArrowheads="1"/>
          </p:cNvPicPr>
          <p:nvPr/>
        </p:nvPicPr>
        <p:blipFill>
          <a:blip r:embed="rId3" cstate="print"/>
          <a:srcRect/>
          <a:stretch>
            <a:fillRect/>
          </a:stretch>
        </p:blipFill>
        <p:spPr bwMode="auto">
          <a:xfrm>
            <a:off x="3003840" y="227544"/>
            <a:ext cx="5944320" cy="6402912"/>
          </a:xfrm>
          <a:prstGeom prst="rect">
            <a:avLst/>
          </a:prstGeom>
          <a:noFill/>
          <a:ln w="9525">
            <a:noFill/>
            <a:round/>
            <a:headEnd/>
            <a:tailEnd/>
          </a:ln>
        </p:spPr>
      </p:pic>
    </p:spTree>
  </p:cSld>
  <p:clrMapOvr>
    <a:masterClrMapping/>
  </p:clrMapOvr>
  <p:transition spd="slow">
    <p:push dir="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Rectangle 1"/>
          <p:cNvSpPr>
            <a:spLocks noGrp="1" noChangeArrowheads="1"/>
          </p:cNvSpPr>
          <p:nvPr>
            <p:ph type="title"/>
          </p:nvPr>
        </p:nvSpPr>
        <p:spPr>
          <a:xfrm>
            <a:off x="456481" y="313953"/>
            <a:ext cx="8215200" cy="1131959"/>
          </a:xfrm>
        </p:spPr>
        <p:txBody>
          <a:bodyPr/>
          <a:lstStyle/>
          <a:p>
            <a:pPr eaLnBrk="1" hangingPunct="1"/>
            <a:endParaRPr lang="tr-TR" smtClean="0">
              <a:latin typeface="Arial" pitchFamily="34" charset="0"/>
              <a:ea typeface="ＭＳ Ｐゴシック" pitchFamily="34" charset="-128"/>
            </a:endParaRPr>
          </a:p>
        </p:txBody>
      </p:sp>
      <p:sp>
        <p:nvSpPr>
          <p:cNvPr id="462850" name="Rectangle 2"/>
          <p:cNvSpPr>
            <a:spLocks noGrp="1" noChangeArrowheads="1"/>
          </p:cNvSpPr>
          <p:nvPr>
            <p:ph idx="1"/>
          </p:nvPr>
        </p:nvSpPr>
        <p:spPr>
          <a:xfrm>
            <a:off x="456481" y="1604329"/>
            <a:ext cx="8215200" cy="4514874"/>
          </a:xfrm>
        </p:spPr>
        <p:txBody>
          <a:bodyPr tIns="0"/>
          <a:lstStyle/>
          <a:p>
            <a:pPr eaLnBrk="1" hangingPunct="1">
              <a:buFont typeface="Times New Roman" pitchFamily="18" charset="0"/>
              <a:buNone/>
            </a:pPr>
            <a:endParaRPr lang="tr-TR" smtClean="0">
              <a:latin typeface="Arial" pitchFamily="34" charset="0"/>
              <a:ea typeface="ＭＳ Ｐゴシック" pitchFamily="34" charset="-128"/>
            </a:endParaRPr>
          </a:p>
        </p:txBody>
      </p:sp>
      <p:pic>
        <p:nvPicPr>
          <p:cNvPr id="462851" name="Picture 3"/>
          <p:cNvPicPr>
            <a:picLocks noChangeAspect="1" noChangeArrowheads="1"/>
          </p:cNvPicPr>
          <p:nvPr/>
        </p:nvPicPr>
        <p:blipFill>
          <a:blip r:embed="rId3" cstate="print"/>
          <a:srcRect/>
          <a:stretch>
            <a:fillRect/>
          </a:stretch>
        </p:blipFill>
        <p:spPr bwMode="auto">
          <a:xfrm>
            <a:off x="849600" y="554459"/>
            <a:ext cx="7902720" cy="5599308"/>
          </a:xfrm>
          <a:prstGeom prst="rect">
            <a:avLst/>
          </a:prstGeom>
          <a:noFill/>
          <a:ln w="9525">
            <a:noFill/>
            <a:round/>
            <a:headEnd/>
            <a:tailEnd/>
          </a:ln>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Rectangle 1"/>
          <p:cNvSpPr>
            <a:spLocks noGrp="1" noChangeArrowheads="1"/>
          </p:cNvSpPr>
          <p:nvPr>
            <p:ph type="title"/>
          </p:nvPr>
        </p:nvSpPr>
        <p:spPr>
          <a:xfrm>
            <a:off x="456481" y="313953"/>
            <a:ext cx="8215200" cy="1131959"/>
          </a:xfrm>
        </p:spPr>
        <p:txBody>
          <a:bodyPr/>
          <a:lstStyle/>
          <a:p>
            <a:pPr eaLnBrk="1" hangingPunct="1"/>
            <a:endParaRPr lang="tr-TR" smtClean="0">
              <a:latin typeface="Arial" pitchFamily="34" charset="0"/>
              <a:ea typeface="ＭＳ Ｐゴシック" pitchFamily="34" charset="-128"/>
            </a:endParaRPr>
          </a:p>
        </p:txBody>
      </p:sp>
      <p:sp>
        <p:nvSpPr>
          <p:cNvPr id="464898" name="Rectangle 2"/>
          <p:cNvSpPr>
            <a:spLocks noGrp="1" noChangeArrowheads="1"/>
          </p:cNvSpPr>
          <p:nvPr>
            <p:ph idx="1"/>
          </p:nvPr>
        </p:nvSpPr>
        <p:spPr>
          <a:xfrm>
            <a:off x="456481" y="1604329"/>
            <a:ext cx="8215200" cy="4513434"/>
          </a:xfrm>
        </p:spPr>
        <p:txBody>
          <a:bodyPr/>
          <a:lstStyle/>
          <a:p>
            <a:pPr eaLnBrk="1" hangingPunct="1">
              <a:buFont typeface="Times New Roman" pitchFamily="18" charset="0"/>
              <a:buNone/>
            </a:pPr>
            <a:r>
              <a:rPr lang="tr-TR" u="sng" smtClean="0">
                <a:latin typeface="Arial" pitchFamily="34" charset="0"/>
                <a:ea typeface="ＭＳ Ｐゴシック" pitchFamily="34" charset="-128"/>
              </a:rPr>
              <a:t>La Fortune des Rougons</a:t>
            </a:r>
          </a:p>
          <a:p>
            <a:pPr eaLnBrk="1" hangingPunct="1">
              <a:buFont typeface="Times New Roman" pitchFamily="18" charset="0"/>
              <a:buNone/>
            </a:pPr>
            <a:r>
              <a:rPr lang="tr-TR" u="sng" smtClean="0">
                <a:latin typeface="Arial" pitchFamily="34" charset="0"/>
                <a:ea typeface="ＭＳ Ｐゴシック" pitchFamily="34" charset="-128"/>
              </a:rPr>
              <a:t>Germinal</a:t>
            </a:r>
          </a:p>
          <a:p>
            <a:pPr eaLnBrk="1" hangingPunct="1">
              <a:buFont typeface="Times New Roman" pitchFamily="18" charset="0"/>
              <a:buNone/>
            </a:pPr>
            <a:r>
              <a:rPr lang="tr-TR" u="sng" smtClean="0">
                <a:latin typeface="Arial" pitchFamily="34" charset="0"/>
                <a:ea typeface="ＭＳ Ｐゴシック" pitchFamily="34" charset="-128"/>
              </a:rPr>
              <a:t>L</a:t>
            </a:r>
            <a:r>
              <a:rPr lang="tr-TR" altLang="fr-FR" u="sng" smtClean="0">
                <a:latin typeface="Arial" pitchFamily="34" charset="0"/>
                <a:ea typeface="ＭＳ Ｐゴシック" pitchFamily="34" charset="-128"/>
              </a:rPr>
              <a:t>’</a:t>
            </a:r>
            <a:r>
              <a:rPr lang="tr-TR" u="sng" smtClean="0">
                <a:latin typeface="Arial" pitchFamily="34" charset="0"/>
                <a:ea typeface="ＭＳ Ｐゴシック" pitchFamily="34" charset="-128"/>
              </a:rPr>
              <a:t>Assommoir</a:t>
            </a:r>
          </a:p>
          <a:p>
            <a:pPr eaLnBrk="1" hangingPunct="1">
              <a:buFont typeface="Times New Roman" pitchFamily="18" charset="0"/>
              <a:buNone/>
            </a:pPr>
            <a:r>
              <a:rPr lang="tr-TR" u="sng" smtClean="0">
                <a:latin typeface="Arial" pitchFamily="34" charset="0"/>
                <a:ea typeface="ＭＳ Ｐゴシック" pitchFamily="34" charset="-128"/>
              </a:rPr>
              <a:t>Nana</a:t>
            </a:r>
          </a:p>
          <a:p>
            <a:pPr eaLnBrk="1" hangingPunct="1">
              <a:buFont typeface="Times New Roman" pitchFamily="18" charset="0"/>
              <a:buNone/>
            </a:pPr>
            <a:r>
              <a:rPr lang="tr-TR" u="sng" smtClean="0">
                <a:latin typeface="Arial" pitchFamily="34" charset="0"/>
                <a:ea typeface="ＭＳ Ｐゴシック" pitchFamily="34" charset="-128"/>
              </a:rPr>
              <a:t>La Bête humaine</a:t>
            </a:r>
          </a:p>
          <a:p>
            <a:pPr eaLnBrk="1" hangingPunct="1">
              <a:buFont typeface="Times New Roman" pitchFamily="18" charset="0"/>
              <a:buNone/>
            </a:pPr>
            <a:r>
              <a:rPr lang="tr-TR" u="sng" smtClean="0">
                <a:latin typeface="Arial" pitchFamily="34" charset="0"/>
                <a:ea typeface="ＭＳ Ｐゴシック" pitchFamily="34" charset="-128"/>
              </a:rPr>
              <a:t>Le Ventre de Paris</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Rectangle 1"/>
          <p:cNvSpPr>
            <a:spLocks noGrp="1" noChangeArrowheads="1"/>
          </p:cNvSpPr>
          <p:nvPr>
            <p:ph type="title"/>
          </p:nvPr>
        </p:nvSpPr>
        <p:spPr>
          <a:xfrm>
            <a:off x="456481" y="313953"/>
            <a:ext cx="8215200" cy="1131959"/>
          </a:xfrm>
        </p:spPr>
        <p:txBody>
          <a:bodyPr/>
          <a:lstStyle/>
          <a:p>
            <a:pPr eaLnBrk="1" hangingPunct="1"/>
            <a:endParaRPr lang="tr-TR" smtClean="0">
              <a:latin typeface="Arial" pitchFamily="34" charset="0"/>
              <a:ea typeface="ＭＳ Ｐゴシック" pitchFamily="34" charset="-128"/>
            </a:endParaRPr>
          </a:p>
        </p:txBody>
      </p:sp>
      <p:sp>
        <p:nvSpPr>
          <p:cNvPr id="466946" name="Rectangle 2"/>
          <p:cNvSpPr>
            <a:spLocks noGrp="1" noChangeArrowheads="1"/>
          </p:cNvSpPr>
          <p:nvPr>
            <p:ph type="body" sz="half" idx="1"/>
          </p:nvPr>
        </p:nvSpPr>
        <p:spPr>
          <a:xfrm>
            <a:off x="456480" y="1604329"/>
            <a:ext cx="4037760" cy="4514874"/>
          </a:xfrm>
        </p:spPr>
        <p:txBody>
          <a:bodyPr tIns="0"/>
          <a:lstStyle/>
          <a:p>
            <a:pPr eaLnBrk="1" hangingPunct="1">
              <a:buFont typeface="Times New Roman" pitchFamily="18" charset="0"/>
              <a:buNone/>
            </a:pPr>
            <a:endParaRPr lang="tr-TR" smtClean="0">
              <a:latin typeface="Arial" pitchFamily="34" charset="0"/>
              <a:ea typeface="ＭＳ Ｐゴシック" pitchFamily="34" charset="-128"/>
            </a:endParaRPr>
          </a:p>
        </p:txBody>
      </p:sp>
      <p:pic>
        <p:nvPicPr>
          <p:cNvPr id="466947" name="Picture 3"/>
          <p:cNvPicPr>
            <a:picLocks noChangeAspect="1" noChangeArrowheads="1"/>
          </p:cNvPicPr>
          <p:nvPr/>
        </p:nvPicPr>
        <p:blipFill>
          <a:blip r:embed="rId3" cstate="print"/>
          <a:srcRect/>
          <a:stretch>
            <a:fillRect/>
          </a:stretch>
        </p:blipFill>
        <p:spPr bwMode="auto">
          <a:xfrm>
            <a:off x="4972321" y="358598"/>
            <a:ext cx="4171680" cy="5759164"/>
          </a:xfrm>
          <a:prstGeom prst="rect">
            <a:avLst/>
          </a:prstGeom>
          <a:noFill/>
          <a:ln w="9525">
            <a:noFill/>
            <a:round/>
            <a:headEnd/>
            <a:tailEnd/>
          </a:ln>
        </p:spPr>
      </p:pic>
      <p:pic>
        <p:nvPicPr>
          <p:cNvPr id="466948" name="Picture 4"/>
          <p:cNvPicPr>
            <a:picLocks noChangeAspect="1" noChangeArrowheads="1"/>
          </p:cNvPicPr>
          <p:nvPr/>
        </p:nvPicPr>
        <p:blipFill>
          <a:blip r:embed="rId4" cstate="print"/>
          <a:srcRect/>
          <a:stretch>
            <a:fillRect/>
          </a:stretch>
        </p:blipFill>
        <p:spPr bwMode="auto">
          <a:xfrm>
            <a:off x="391681" y="489652"/>
            <a:ext cx="3949920" cy="5618030"/>
          </a:xfrm>
          <a:prstGeom prst="rect">
            <a:avLst/>
          </a:prstGeom>
          <a:noFill/>
          <a:ln w="9525">
            <a:noFill/>
            <a:round/>
            <a:headEnd/>
            <a:tailEnd/>
          </a:ln>
        </p:spPr>
      </p:pic>
    </p:spTree>
  </p:cSld>
  <p:clrMapOvr>
    <a:masterClrMapping/>
  </p:clrMapOvr>
  <p:transition spd="slow">
    <p:push dir="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453</Words>
  <Application>Microsoft Office PowerPoint</Application>
  <PresentationFormat>Ekran Gösterisi (4:3)</PresentationFormat>
  <Paragraphs>57</Paragraphs>
  <Slides>19</Slides>
  <Notes>19</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istanbul</dc:creator>
  <cp:lastModifiedBy>istanbul</cp:lastModifiedBy>
  <cp:revision>1</cp:revision>
  <dcterms:created xsi:type="dcterms:W3CDTF">2018-09-12T07:32:46Z</dcterms:created>
  <dcterms:modified xsi:type="dcterms:W3CDTF">2018-09-12T07:33:28Z</dcterms:modified>
</cp:coreProperties>
</file>