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VİZE HAFTASI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 </a:t>
            </a:r>
            <a:r>
              <a:rPr lang="tr-TR" dirty="0" smtClean="0"/>
              <a:t>7. haftaya kadar  işlenen MARC  alanlarına ilişkin olarak iç kapak </a:t>
            </a:r>
            <a:r>
              <a:rPr lang="tr-TR" dirty="0" err="1" smtClean="0"/>
              <a:t>örneleri</a:t>
            </a:r>
            <a:r>
              <a:rPr lang="tr-TR" dirty="0" smtClean="0"/>
              <a:t> ile </a:t>
            </a:r>
            <a:r>
              <a:rPr lang="tr-TR" dirty="0" err="1" smtClean="0"/>
              <a:t>kataogma</a:t>
            </a:r>
            <a:r>
              <a:rPr lang="tr-TR" dirty="0" smtClean="0"/>
              <a:t> örnekleri yaparak MARC </a:t>
            </a:r>
            <a:r>
              <a:rPr lang="tr-TR" dirty="0" err="1" smtClean="0"/>
              <a:t>tag</a:t>
            </a:r>
            <a:r>
              <a:rPr lang="tr-TR" dirty="0" smtClean="0"/>
              <a:t> </a:t>
            </a:r>
            <a:r>
              <a:rPr lang="tr-TR" dirty="0" err="1" smtClean="0"/>
              <a:t>leri</a:t>
            </a:r>
            <a:r>
              <a:rPr lang="tr-TR" dirty="0" smtClean="0"/>
              <a:t> ile kodlanması gerekmektedir.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3095</TotalTime>
  <Words>26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VİZE HAFTASI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277</cp:revision>
  <dcterms:created xsi:type="dcterms:W3CDTF">2010-04-19T20:51:29Z</dcterms:created>
  <dcterms:modified xsi:type="dcterms:W3CDTF">2020-05-21T06:29:02Z</dcterms:modified>
</cp:coreProperties>
</file>