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5/17/2020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400300" y="1735667"/>
            <a:ext cx="8331200" cy="2421464"/>
          </a:xfrm>
        </p:spPr>
        <p:txBody>
          <a:bodyPr>
            <a:normAutofit/>
          </a:bodyPr>
          <a:lstStyle/>
          <a:p>
            <a:pPr algn="ctr"/>
            <a:r>
              <a:rPr lang="es-ES" sz="6000" b="1" dirty="0" smtClean="0"/>
              <a:t>Escuchemos una </a:t>
            </a:r>
            <a:r>
              <a:rPr lang="es-E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canción</a:t>
            </a:r>
            <a:endParaRPr lang="tr-T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087398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3882046"/>
          </a:xfrm>
        </p:spPr>
        <p:txBody>
          <a:bodyPr/>
          <a:lstStyle/>
          <a:p>
            <a:pPr algn="l"/>
            <a:r>
              <a:rPr lang="es-ES" dirty="0" smtClean="0"/>
              <a:t>- Conclusiones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- Escuchar y cantar la canción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6134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Vamos a escuchar una canción de un grupo que se llama </a:t>
            </a:r>
            <a:r>
              <a:rPr lang="es-ES" b="1" dirty="0" smtClean="0"/>
              <a:t>“tam tam go”.</a:t>
            </a:r>
            <a:endParaRPr lang="tr-TR" b="1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4294967295"/>
          </p:nvPr>
        </p:nvSpPr>
        <p:spPr>
          <a:xfrm>
            <a:off x="914400" y="2495680"/>
            <a:ext cx="10363826" cy="2790696"/>
          </a:xfrm>
        </p:spPr>
        <p:txBody>
          <a:bodyPr>
            <a:normAutofit/>
          </a:bodyPr>
          <a:lstStyle/>
          <a:p>
            <a:r>
              <a:rPr lang="es-ES" sz="2800" cap="none" dirty="0" smtClean="0"/>
              <a:t>¿de qué estilo pensáis que será la canción?</a:t>
            </a:r>
          </a:p>
          <a:p>
            <a:r>
              <a:rPr lang="es-ES" sz="2800" cap="none" dirty="0" smtClean="0"/>
              <a:t>¿la cantante será un hombre o una mujer</a:t>
            </a:r>
            <a:r>
              <a:rPr lang="es-ES" sz="2800" cap="none" dirty="0" smtClean="0"/>
              <a:t>?</a:t>
            </a:r>
          </a:p>
          <a:p>
            <a:r>
              <a:rPr lang="es-ES" sz="2800" dirty="0" smtClean="0"/>
              <a:t>¿de qué país creéis que será este grupo?</a:t>
            </a:r>
            <a:endParaRPr lang="es-ES" sz="2800" cap="none" dirty="0" smtClean="0"/>
          </a:p>
          <a:p>
            <a:r>
              <a:rPr lang="es-ES" sz="2800" cap="none" dirty="0" smtClean="0"/>
              <a:t>¿será de ritmo rápido o lento?</a:t>
            </a:r>
          </a:p>
          <a:p>
            <a:r>
              <a:rPr lang="es-ES" sz="2800" cap="none" dirty="0" smtClean="0"/>
              <a:t>¿cuál será el tema de la canción?</a:t>
            </a:r>
            <a:endParaRPr lang="tr-TR" sz="2800" cap="none" dirty="0"/>
          </a:p>
        </p:txBody>
      </p:sp>
    </p:spTree>
    <p:extLst>
      <p:ext uri="{BB962C8B-B14F-4D97-AF65-F5344CB8AC3E}">
        <p14:creationId xmlns:p14="http://schemas.microsoft.com/office/powerpoint/2010/main" val="4959458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28651" y="618517"/>
            <a:ext cx="10649576" cy="1596177"/>
          </a:xfrm>
        </p:spPr>
        <p:txBody>
          <a:bodyPr>
            <a:normAutofit fontScale="90000"/>
          </a:bodyPr>
          <a:lstStyle/>
          <a:p>
            <a:r>
              <a:rPr lang="es-E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Escuchamos por primera vez la canción.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b="1" u="sng" dirty="0" smtClean="0"/>
              <a:t>Preguntas</a:t>
            </a:r>
            <a:r>
              <a:rPr lang="es-ES" b="1" dirty="0" smtClean="0"/>
              <a:t> (</a:t>
            </a:r>
            <a:r>
              <a:rPr lang="es-ES" b="1" cap="none" dirty="0" smtClean="0"/>
              <a:t>antes de rellenar los huecos)</a:t>
            </a:r>
            <a:endParaRPr lang="tr-TR" b="1" dirty="0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4294967295"/>
          </p:nvPr>
        </p:nvSpPr>
        <p:spPr>
          <a:xfrm>
            <a:off x="914400" y="2495680"/>
            <a:ext cx="10363826" cy="3162170"/>
          </a:xfrm>
        </p:spPr>
        <p:txBody>
          <a:bodyPr>
            <a:normAutofit lnSpcReduction="10000"/>
          </a:bodyPr>
          <a:lstStyle/>
          <a:p>
            <a:r>
              <a:rPr lang="es-ES" sz="2800" cap="none" dirty="0" smtClean="0"/>
              <a:t>¿de qué estilo es la canción?</a:t>
            </a:r>
          </a:p>
          <a:p>
            <a:r>
              <a:rPr lang="es-ES" sz="2800" cap="none" dirty="0" smtClean="0"/>
              <a:t>¿la cantante es un hombre o una mujer</a:t>
            </a:r>
            <a:r>
              <a:rPr lang="es-ES" sz="2800" cap="none" dirty="0" smtClean="0"/>
              <a:t>?</a:t>
            </a:r>
          </a:p>
          <a:p>
            <a:r>
              <a:rPr lang="es-ES" sz="2800" dirty="0"/>
              <a:t>¿de qué país </a:t>
            </a:r>
            <a:r>
              <a:rPr lang="es-ES" sz="2800" dirty="0" smtClean="0"/>
              <a:t>es este </a:t>
            </a:r>
            <a:r>
              <a:rPr lang="es-ES" sz="2800" dirty="0"/>
              <a:t>grupo</a:t>
            </a:r>
            <a:r>
              <a:rPr lang="es-ES" sz="2800" dirty="0" smtClean="0"/>
              <a:t>?</a:t>
            </a:r>
            <a:endParaRPr lang="es-ES" sz="2800" cap="none" dirty="0" smtClean="0"/>
          </a:p>
          <a:p>
            <a:r>
              <a:rPr lang="es-ES" sz="2800" cap="none" dirty="0" smtClean="0"/>
              <a:t>¿es de ritmo rápido o lento?</a:t>
            </a:r>
          </a:p>
          <a:p>
            <a:r>
              <a:rPr lang="es-ES" sz="2800" cap="none" dirty="0" smtClean="0"/>
              <a:t>¿cuál es el tema de la canción? </a:t>
            </a:r>
            <a:endParaRPr lang="es-ES" sz="2800" cap="none" dirty="0"/>
          </a:p>
          <a:p>
            <a:r>
              <a:rPr lang="es-ES" sz="2800" cap="none" dirty="0" smtClean="0"/>
              <a:t>¿qué palabras habéis identificado?</a:t>
            </a:r>
            <a:endParaRPr lang="tr-TR" sz="2800" cap="none" dirty="0"/>
          </a:p>
        </p:txBody>
      </p:sp>
    </p:spTree>
    <p:extLst>
      <p:ext uri="{BB962C8B-B14F-4D97-AF65-F5344CB8AC3E}">
        <p14:creationId xmlns:p14="http://schemas.microsoft.com/office/powerpoint/2010/main" val="3124335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99500" y="2147280"/>
            <a:ext cx="10364451" cy="1596177"/>
          </a:xfrm>
        </p:spPr>
        <p:txBody>
          <a:bodyPr/>
          <a:lstStyle/>
          <a:p>
            <a:r>
              <a:rPr lang="es-ES" dirty="0" smtClean="0"/>
              <a:t>Ahora vais a </a:t>
            </a:r>
            <a:r>
              <a:rPr lang="es-ES" b="1" u="sng" dirty="0" smtClean="0"/>
              <a:t>completar</a:t>
            </a:r>
            <a:r>
              <a:rPr lang="es-ES" dirty="0" smtClean="0"/>
              <a:t> la letra de la canción mientras la escucháis de nuevo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49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99500" y="2147280"/>
            <a:ext cx="10364451" cy="2596170"/>
          </a:xfrm>
        </p:spPr>
        <p:txBody>
          <a:bodyPr>
            <a:normAutofit/>
          </a:bodyPr>
          <a:lstStyle/>
          <a:p>
            <a:r>
              <a:rPr lang="es-ES" dirty="0" smtClean="0"/>
              <a:t>Después de escuchar la canción por segunda vez, </a:t>
            </a:r>
            <a:r>
              <a:rPr lang="es-ES" b="1" dirty="0" smtClean="0"/>
              <a:t>¿de qué año pensáis que es?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Justifica tu respuesta.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5649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99512" y="2214564"/>
            <a:ext cx="10364451" cy="2343282"/>
          </a:xfrm>
        </p:spPr>
        <p:txBody>
          <a:bodyPr>
            <a:noAutofit/>
          </a:bodyPr>
          <a:lstStyle/>
          <a:p>
            <a:r>
              <a:rPr lang="es-ES" sz="4400" dirty="0" smtClean="0"/>
              <a:t>¿Cuál es la </a:t>
            </a:r>
            <a:r>
              <a:rPr lang="es-ES" sz="4400" b="1" dirty="0" smtClean="0"/>
              <a:t>historia</a:t>
            </a:r>
            <a:r>
              <a:rPr lang="es-ES" sz="4400" dirty="0" smtClean="0"/>
              <a:t> de la canción?</a:t>
            </a:r>
            <a:br>
              <a:rPr lang="es-ES" sz="4400" dirty="0" smtClean="0"/>
            </a:br>
            <a:r>
              <a:rPr lang="es-ES" sz="4400" dirty="0" smtClean="0"/>
              <a:t>¿Qué ocurre?</a:t>
            </a:r>
            <a:br>
              <a:rPr lang="es-ES" sz="4400" dirty="0" smtClean="0"/>
            </a:br>
            <a:r>
              <a:rPr lang="es-ES" sz="4400" dirty="0" smtClean="0"/>
              <a:t>¿cuál es el </a:t>
            </a:r>
            <a:r>
              <a:rPr lang="es-ES" sz="4400" b="1" dirty="0" smtClean="0"/>
              <a:t>tema</a:t>
            </a:r>
            <a:r>
              <a:rPr lang="es-ES" sz="4400" dirty="0" smtClean="0"/>
              <a:t> principal?</a:t>
            </a:r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3288446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56650" y="1447191"/>
            <a:ext cx="10364451" cy="3910621"/>
          </a:xfrm>
        </p:spPr>
        <p:txBody>
          <a:bodyPr>
            <a:normAutofit/>
          </a:bodyPr>
          <a:lstStyle/>
          <a:p>
            <a:r>
              <a:rPr lang="es-ES" u="sng" dirty="0" smtClean="0"/>
              <a:t>Debate: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b="1" dirty="0" smtClean="0"/>
              <a:t>¿cuál es vuestra opinión sobre ligar por internet?</a:t>
            </a:r>
            <a:br>
              <a:rPr lang="es-ES" b="1" dirty="0" smtClean="0"/>
            </a:br>
            <a:r>
              <a:rPr lang="es-ES" b="1" dirty="0" smtClean="0"/>
              <a:t>¿estáis a favor o en contra de buscar pareja por internet?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728280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618516"/>
            <a:ext cx="10364451" cy="5396521"/>
          </a:xfrm>
        </p:spPr>
        <p:txBody>
          <a:bodyPr>
            <a:normAutofit/>
          </a:bodyPr>
          <a:lstStyle/>
          <a:p>
            <a:pPr algn="l"/>
            <a:r>
              <a:rPr lang="es-ES" dirty="0" smtClean="0"/>
              <a:t>1) Vamos a dividirnos en dos grupos.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2) Cada grupo debe pensar en las ventajas y desventajas de su opción.</a:t>
            </a:r>
            <a:br>
              <a:rPr lang="es-ES" dirty="0" smtClean="0"/>
            </a:br>
            <a:r>
              <a:rPr lang="es-ES" dirty="0"/>
              <a:t/>
            </a:r>
            <a:br>
              <a:rPr lang="es-ES" dirty="0"/>
            </a:br>
            <a:r>
              <a:rPr lang="es-ES" dirty="0" smtClean="0"/>
              <a:t>3) vamos a debatir, a ver si conseguís convencer a alguien del grupo contrario </a:t>
            </a:r>
            <a:r>
              <a:rPr lang="es-ES" dirty="0" smtClean="0"/>
              <a:t>para </a:t>
            </a:r>
            <a:r>
              <a:rPr lang="es-ES" dirty="0" smtClean="0"/>
              <a:t>que se cambie de grupo.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1651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4710721"/>
          </a:xfrm>
        </p:spPr>
        <p:txBody>
          <a:bodyPr>
            <a:normAutofit/>
          </a:bodyPr>
          <a:lstStyle/>
          <a:p>
            <a:pPr algn="l"/>
            <a:r>
              <a:rPr lang="es-ES" u="sng" dirty="0" smtClean="0"/>
              <a:t>En cada grupo</a:t>
            </a:r>
            <a:r>
              <a:rPr lang="es-ES" dirty="0" smtClean="0"/>
              <a:t>: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1) ideas a nivel individual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2) puesta en común con el grupo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>3) hablaremos por turnos de palabra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4729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ökyüzü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TM03457452[[fn=Gökyüzü]]</Template>
  <TotalTime>9</TotalTime>
  <Words>179</Words>
  <Application>Microsoft Office PowerPoint</Application>
  <PresentationFormat>Geniş ekran</PresentationFormat>
  <Paragraphs>21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Gökyüzü</vt:lpstr>
      <vt:lpstr>Escuchemos una canción</vt:lpstr>
      <vt:lpstr>Vamos a escuchar una canción de un grupo que se llama “tam tam go”.</vt:lpstr>
      <vt:lpstr>Escuchamos por primera vez la canción.  Preguntas (antes de rellenar los huecos)</vt:lpstr>
      <vt:lpstr>Ahora vais a completar la letra de la canción mientras la escucháis de nuevo</vt:lpstr>
      <vt:lpstr>Después de escuchar la canción por segunda vez, ¿de qué año pensáis que es?  Justifica tu respuesta.</vt:lpstr>
      <vt:lpstr>¿Cuál es la historia de la canción? ¿Qué ocurre? ¿cuál es el tema principal?</vt:lpstr>
      <vt:lpstr>Debate:  ¿cuál es vuestra opinión sobre ligar por internet? ¿estáis a favor o en contra de buscar pareja por internet?</vt:lpstr>
      <vt:lpstr>1) Vamos a dividirnos en dos grupos.  2) Cada grupo debe pensar en las ventajas y desventajas de su opción.  3) vamos a debatir, a ver si conseguís convencer a alguien del grupo contrario para que se cambie de grupo.</vt:lpstr>
      <vt:lpstr>En cada grupo:  1) ideas a nivel individual  2) puesta en común con el grupo  3) hablaremos por turnos de palabra</vt:lpstr>
      <vt:lpstr>- Conclusiones  - Escuchar y cantar la canción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Escuchemos una canción</dc:title>
  <dc:creator>Windows Kullanıcısı</dc:creator>
  <cp:lastModifiedBy>Windows Kullanıcısı</cp:lastModifiedBy>
  <cp:revision>2</cp:revision>
  <dcterms:created xsi:type="dcterms:W3CDTF">2020-05-16T21:53:50Z</dcterms:created>
  <dcterms:modified xsi:type="dcterms:W3CDTF">2020-05-16T22:03:44Z</dcterms:modified>
</cp:coreProperties>
</file>