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9BF26-D565-4EFB-B08B-1ECA379AA16F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8A771-4111-4EAD-92CE-25DB0D6D95A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YEM BİTKİLERİ VE ÇAYIR MERA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Prof. Dr. Nurdan ŞAHİN DEMİRBAĞ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Ve Prof. Dr. Hayrettin EKİZ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Ders Notlarından Düzenlenmiştir.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</Words>
  <Application>Microsoft Office PowerPoint</Application>
  <PresentationFormat>Ekran Gösterisi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YEM BİTKİLERİ VE ÇAYIR MERA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BİTKİLERİ VE ÇAYIR MERA</dc:title>
  <dc:creator>nurdan</dc:creator>
  <cp:lastModifiedBy>nurdan</cp:lastModifiedBy>
  <cp:revision>1</cp:revision>
  <dcterms:created xsi:type="dcterms:W3CDTF">2017-11-28T12:50:31Z</dcterms:created>
  <dcterms:modified xsi:type="dcterms:W3CDTF">2017-11-28T12:57:55Z</dcterms:modified>
</cp:coreProperties>
</file>