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67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P2" initials="B" lastIdx="1" clrIdx="0">
    <p:extLst>
      <p:ext uri="{19B8F6BF-5375-455C-9EA6-DF929625EA0E}">
        <p15:presenceInfo xmlns:p15="http://schemas.microsoft.com/office/powerpoint/2012/main" userId="BAP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5A84"/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6433" autoAdjust="0"/>
  </p:normalViewPr>
  <p:slideViewPr>
    <p:cSldViewPr snapToGrid="0">
      <p:cViewPr varScale="1">
        <p:scale>
          <a:sx n="87" d="100"/>
          <a:sy n="87" d="100"/>
        </p:scale>
        <p:origin x="612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Resim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4" name="Metin kutusu 13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56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1813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8920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6432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473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524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523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8936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155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4468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8299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58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skent.edu.tr/~tkaracay/etudio/ders/prg/csharp/ch05.pdf" TargetMode="External"/><Relationship Id="rId2" Type="http://schemas.openxmlformats.org/officeDocument/2006/relationships/hyperlink" Target="http://www.dijitalders.com/icerik/29/620/akis_diagram_sembolleri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Fonksiyonlar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NBP103 Programlama Temelleri</a:t>
            </a:r>
          </a:p>
          <a:p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Gör. Mahmut Kılıçaslan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Fonksiyonlar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Kullanılabilirlik artar</a:t>
            </a:r>
          </a:p>
          <a:p>
            <a:r>
              <a:rPr lang="tr-TR" dirty="0" smtClean="0"/>
              <a:t>Kod tekrarından kaçınılır</a:t>
            </a:r>
          </a:p>
          <a:p>
            <a:r>
              <a:rPr lang="tr-TR" dirty="0" smtClean="0"/>
              <a:t>Hata tespiti daha </a:t>
            </a:r>
            <a:r>
              <a:rPr lang="tr-TR" dirty="0" err="1" smtClean="0"/>
              <a:t>kolaylaşılır</a:t>
            </a:r>
            <a:endParaRPr lang="tr-TR" dirty="0" smtClean="0"/>
          </a:p>
          <a:p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fonk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a)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{</a:t>
            </a:r>
          </a:p>
          <a:p>
            <a:endParaRPr lang="tr-TR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a;</a:t>
            </a:r>
          </a:p>
          <a:p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  <a:endParaRPr lang="tr-TR" dirty="0"/>
          </a:p>
        </p:txBody>
      </p:sp>
      <p:cxnSp>
        <p:nvCxnSpPr>
          <p:cNvPr id="5" name="Düz Ok Bağlayıcısı 4"/>
          <p:cNvCxnSpPr/>
          <p:nvPr/>
        </p:nvCxnSpPr>
        <p:spPr>
          <a:xfrm flipH="1">
            <a:off x="1630496" y="3470313"/>
            <a:ext cx="44068" cy="4186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Metin kutusu 5"/>
          <p:cNvSpPr txBox="1"/>
          <p:nvPr/>
        </p:nvSpPr>
        <p:spPr>
          <a:xfrm>
            <a:off x="865744" y="3888954"/>
            <a:ext cx="1573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Erişim belirteci</a:t>
            </a:r>
            <a:endParaRPr lang="tr-TR" dirty="0"/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500829" y="3470313"/>
            <a:ext cx="2016087" cy="7381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Metin kutusu 8"/>
          <p:cNvSpPr txBox="1"/>
          <p:nvPr/>
        </p:nvSpPr>
        <p:spPr>
          <a:xfrm>
            <a:off x="4447817" y="4192184"/>
            <a:ext cx="1566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Geri dönüş tipi</a:t>
            </a:r>
            <a:endParaRPr lang="tr-TR" dirty="0"/>
          </a:p>
        </p:txBody>
      </p:sp>
      <p:cxnSp>
        <p:nvCxnSpPr>
          <p:cNvPr id="13" name="Düz Ok Bağlayıcısı 12"/>
          <p:cNvCxnSpPr/>
          <p:nvPr/>
        </p:nvCxnSpPr>
        <p:spPr>
          <a:xfrm>
            <a:off x="3161841" y="3470313"/>
            <a:ext cx="1542361" cy="209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Metin kutusu 13"/>
          <p:cNvSpPr txBox="1"/>
          <p:nvPr/>
        </p:nvSpPr>
        <p:spPr>
          <a:xfrm>
            <a:off x="4644921" y="3563955"/>
            <a:ext cx="1481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Fonksiyon Adı</a:t>
            </a:r>
            <a:endParaRPr lang="tr-TR" dirty="0"/>
          </a:p>
        </p:txBody>
      </p:sp>
      <p:cxnSp>
        <p:nvCxnSpPr>
          <p:cNvPr id="16" name="Düz Ok Bağlayıcısı 15"/>
          <p:cNvCxnSpPr/>
          <p:nvPr/>
        </p:nvCxnSpPr>
        <p:spPr>
          <a:xfrm flipV="1">
            <a:off x="4021157" y="2884606"/>
            <a:ext cx="1806766" cy="3468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Metin kutusu 16"/>
          <p:cNvSpPr txBox="1"/>
          <p:nvPr/>
        </p:nvSpPr>
        <p:spPr>
          <a:xfrm>
            <a:off x="5738849" y="2785436"/>
            <a:ext cx="1171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parametre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502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Fonksiyonlar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Erişim Belirteci</a:t>
            </a:r>
          </a:p>
          <a:p>
            <a:r>
              <a:rPr lang="tr-TR" dirty="0" err="1" smtClean="0">
                <a:solidFill>
                  <a:srgbClr val="FF0000"/>
                </a:solidFill>
              </a:rPr>
              <a:t>Public</a:t>
            </a:r>
            <a:r>
              <a:rPr lang="tr-TR" dirty="0" smtClean="0">
                <a:solidFill>
                  <a:srgbClr val="FF0000"/>
                </a:solidFill>
              </a:rPr>
              <a:t>, </a:t>
            </a:r>
            <a:r>
              <a:rPr lang="tr-TR" dirty="0" err="1" smtClean="0">
                <a:solidFill>
                  <a:srgbClr val="FF0000"/>
                </a:solidFill>
              </a:rPr>
              <a:t>internal</a:t>
            </a:r>
            <a:r>
              <a:rPr lang="tr-TR" dirty="0" smtClean="0">
                <a:solidFill>
                  <a:srgbClr val="FF0000"/>
                </a:solidFill>
              </a:rPr>
              <a:t>, </a:t>
            </a:r>
            <a:r>
              <a:rPr lang="tr-TR" dirty="0" err="1" smtClean="0">
                <a:solidFill>
                  <a:srgbClr val="FF0000"/>
                </a:solidFill>
              </a:rPr>
              <a:t>protected</a:t>
            </a:r>
            <a:r>
              <a:rPr lang="tr-TR" dirty="0" smtClean="0">
                <a:solidFill>
                  <a:srgbClr val="FF0000"/>
                </a:solidFill>
              </a:rPr>
              <a:t>, </a:t>
            </a:r>
            <a:r>
              <a:rPr lang="tr-TR" dirty="0" err="1" smtClean="0">
                <a:solidFill>
                  <a:srgbClr val="FF0000"/>
                </a:solidFill>
              </a:rPr>
              <a:t>private</a:t>
            </a:r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err="1" smtClean="0"/>
              <a:t>Public</a:t>
            </a:r>
            <a:r>
              <a:rPr lang="tr-TR" dirty="0" smtClean="0"/>
              <a:t> olan fonksiyonlara sınıf dışarısından da erişim sağlanır.</a:t>
            </a:r>
          </a:p>
          <a:p>
            <a:r>
              <a:rPr lang="tr-TR" dirty="0" err="1" smtClean="0"/>
              <a:t>İnternal</a:t>
            </a:r>
            <a:r>
              <a:rPr lang="tr-TR" dirty="0" smtClean="0"/>
              <a:t> fonksiyonlara aynı </a:t>
            </a:r>
            <a:r>
              <a:rPr lang="tr-TR" dirty="0" err="1" smtClean="0"/>
              <a:t>assembly</a:t>
            </a:r>
            <a:r>
              <a:rPr lang="tr-TR" dirty="0" smtClean="0"/>
              <a:t> içerisindeki projelere ait sınıflardan erişilebilir.</a:t>
            </a:r>
          </a:p>
          <a:p>
            <a:r>
              <a:rPr lang="tr-TR" dirty="0" err="1" smtClean="0"/>
              <a:t>Protected</a:t>
            </a:r>
            <a:r>
              <a:rPr lang="tr-TR" dirty="0" smtClean="0"/>
              <a:t> fonksiyonlara sadece bir alt sınıftan erişilebilir</a:t>
            </a:r>
          </a:p>
          <a:p>
            <a:r>
              <a:rPr lang="tr-TR" dirty="0" err="1" smtClean="0"/>
              <a:t>Private</a:t>
            </a:r>
            <a:r>
              <a:rPr lang="tr-TR" dirty="0" smtClean="0"/>
              <a:t> fonksiyonlara sadece tanımlı olduğu sınıflardan erişilebilir.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9846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Fonksiyonlar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Main </a:t>
            </a:r>
            <a:endParaRPr lang="tr-TR" dirty="0"/>
          </a:p>
        </p:txBody>
      </p:sp>
      <p:pic>
        <p:nvPicPr>
          <p:cNvPr id="8" name="İçerik Yer Tutucusu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02" y="2582334"/>
            <a:ext cx="3045456" cy="2540509"/>
          </a:xfrm>
        </p:spPr>
      </p:pic>
      <p:sp>
        <p:nvSpPr>
          <p:cNvPr id="6" name="Metin Yer Tutucusu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/>
              <a:t>Yaz Fonksiyonu</a:t>
            </a:r>
            <a:endParaRPr lang="tr-TR" dirty="0"/>
          </a:p>
        </p:txBody>
      </p:sp>
      <p:pic>
        <p:nvPicPr>
          <p:cNvPr id="11" name="İçerik Yer Tutucusu 10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550" y="2582334"/>
            <a:ext cx="2502442" cy="3286125"/>
          </a:xfrm>
        </p:spPr>
      </p:pic>
    </p:spTree>
    <p:extLst>
      <p:ext uri="{BB962C8B-B14F-4D97-AF65-F5344CB8AC3E}">
        <p14:creationId xmlns:p14="http://schemas.microsoft.com/office/powerpoint/2010/main" val="2278690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van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Fonsiyonlar</a:t>
            </a:r>
            <a:endParaRPr lang="tr-TR" dirty="0"/>
          </a:p>
        </p:txBody>
      </p:sp>
      <p:pic>
        <p:nvPicPr>
          <p:cNvPr id="9" name="İçerik Yer Tutucusu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605" y="1938523"/>
            <a:ext cx="3131990" cy="3611528"/>
          </a:xfrm>
        </p:spPr>
      </p:pic>
    </p:spTree>
    <p:extLst>
      <p:ext uri="{BB962C8B-B14F-4D97-AF65-F5344CB8AC3E}">
        <p14:creationId xmlns:p14="http://schemas.microsoft.com/office/powerpoint/2010/main" val="350875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FONKSİYONLAR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Fonksiyonlar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err="1"/>
              <a:t>static</a:t>
            </a:r>
            <a:r>
              <a:rPr lang="tr-TR" dirty="0"/>
              <a:t> </a:t>
            </a:r>
            <a:r>
              <a:rPr lang="tr-TR" dirty="0" err="1"/>
              <a:t>double</a:t>
            </a:r>
            <a:r>
              <a:rPr lang="tr-TR" dirty="0"/>
              <a:t> Toplama(</a:t>
            </a:r>
            <a:r>
              <a:rPr lang="tr-TR" dirty="0" err="1"/>
              <a:t>double</a:t>
            </a:r>
            <a:r>
              <a:rPr lang="tr-TR" dirty="0"/>
              <a:t> sayi1, </a:t>
            </a:r>
            <a:r>
              <a:rPr lang="tr-TR" dirty="0" err="1"/>
              <a:t>double</a:t>
            </a:r>
            <a:r>
              <a:rPr lang="tr-TR" dirty="0"/>
              <a:t> sayi2)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        {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            </a:t>
            </a:r>
            <a:r>
              <a:rPr lang="tr-TR" dirty="0" err="1"/>
              <a:t>return</a:t>
            </a:r>
            <a:r>
              <a:rPr lang="tr-TR" dirty="0"/>
              <a:t> sayi1 + sayi2;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        }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        </a:t>
            </a:r>
            <a:r>
              <a:rPr lang="tr-TR" dirty="0" err="1"/>
              <a:t>static</a:t>
            </a:r>
            <a:r>
              <a:rPr lang="tr-TR" dirty="0"/>
              <a:t> </a:t>
            </a:r>
            <a:r>
              <a:rPr lang="tr-TR" dirty="0" err="1"/>
              <a:t>double</a:t>
            </a:r>
            <a:r>
              <a:rPr lang="tr-TR" dirty="0"/>
              <a:t> </a:t>
            </a:r>
            <a:r>
              <a:rPr lang="tr-TR" dirty="0" err="1"/>
              <a:t>Cikarma</a:t>
            </a:r>
            <a:r>
              <a:rPr lang="tr-TR" dirty="0"/>
              <a:t>(</a:t>
            </a:r>
            <a:r>
              <a:rPr lang="tr-TR" dirty="0" err="1"/>
              <a:t>double</a:t>
            </a:r>
            <a:r>
              <a:rPr lang="tr-TR" dirty="0"/>
              <a:t> sayi1, </a:t>
            </a:r>
            <a:r>
              <a:rPr lang="tr-TR" dirty="0" err="1"/>
              <a:t>double</a:t>
            </a:r>
            <a:r>
              <a:rPr lang="tr-TR" dirty="0"/>
              <a:t> sayi2)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        {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            </a:t>
            </a:r>
            <a:r>
              <a:rPr lang="tr-TR" dirty="0" err="1"/>
              <a:t>return</a:t>
            </a:r>
            <a:r>
              <a:rPr lang="tr-TR" dirty="0"/>
              <a:t> sayi1 - sayi2;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        }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        </a:t>
            </a:r>
            <a:r>
              <a:rPr lang="tr-TR" dirty="0" err="1"/>
              <a:t>static</a:t>
            </a:r>
            <a:r>
              <a:rPr lang="tr-TR" dirty="0"/>
              <a:t> </a:t>
            </a:r>
            <a:r>
              <a:rPr lang="tr-TR" dirty="0" err="1"/>
              <a:t>double</a:t>
            </a:r>
            <a:r>
              <a:rPr lang="tr-TR" dirty="0"/>
              <a:t> </a:t>
            </a:r>
            <a:r>
              <a:rPr lang="tr-TR" dirty="0" err="1"/>
              <a:t>Carpma</a:t>
            </a:r>
            <a:r>
              <a:rPr lang="tr-TR" dirty="0"/>
              <a:t>(</a:t>
            </a:r>
            <a:r>
              <a:rPr lang="tr-TR" dirty="0" err="1"/>
              <a:t>double</a:t>
            </a:r>
            <a:r>
              <a:rPr lang="tr-TR" dirty="0"/>
              <a:t> sayi1, </a:t>
            </a:r>
            <a:r>
              <a:rPr lang="tr-TR" dirty="0" err="1"/>
              <a:t>double</a:t>
            </a:r>
            <a:r>
              <a:rPr lang="tr-TR" dirty="0"/>
              <a:t> sayi2)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        {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            </a:t>
            </a:r>
            <a:r>
              <a:rPr lang="tr-TR" dirty="0" err="1"/>
              <a:t>return</a:t>
            </a:r>
            <a:r>
              <a:rPr lang="tr-TR" dirty="0"/>
              <a:t> sayi1 * sayi2;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        }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        </a:t>
            </a:r>
            <a:r>
              <a:rPr lang="tr-TR" dirty="0" err="1"/>
              <a:t>static</a:t>
            </a:r>
            <a:r>
              <a:rPr lang="tr-TR" dirty="0"/>
              <a:t> </a:t>
            </a:r>
            <a:r>
              <a:rPr lang="tr-TR" dirty="0" err="1"/>
              <a:t>double</a:t>
            </a:r>
            <a:r>
              <a:rPr lang="tr-TR" dirty="0"/>
              <a:t> Bölme(</a:t>
            </a:r>
            <a:r>
              <a:rPr lang="tr-TR" dirty="0" err="1"/>
              <a:t>double</a:t>
            </a:r>
            <a:r>
              <a:rPr lang="tr-TR" dirty="0"/>
              <a:t> sayi1, </a:t>
            </a:r>
            <a:r>
              <a:rPr lang="tr-TR" dirty="0" err="1"/>
              <a:t>double</a:t>
            </a:r>
            <a:r>
              <a:rPr lang="tr-TR" dirty="0"/>
              <a:t> sayi2)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        {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            </a:t>
            </a:r>
            <a:r>
              <a:rPr lang="tr-TR" dirty="0" err="1"/>
              <a:t>return</a:t>
            </a:r>
            <a:r>
              <a:rPr lang="tr-TR" dirty="0"/>
              <a:t> sayi1 / sayi2;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        }</a:t>
            </a:r>
          </a:p>
        </p:txBody>
      </p:sp>
      <p:sp>
        <p:nvSpPr>
          <p:cNvPr id="7" name="Metin Yer Tutucusu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/>
              <a:t>Main</a:t>
            </a:r>
            <a:endParaRPr lang="tr-TR" dirty="0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err="1"/>
              <a:t>Console.Write</a:t>
            </a:r>
            <a:r>
              <a:rPr lang="tr-TR" dirty="0"/>
              <a:t>("1.sayı = ");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            </a:t>
            </a:r>
            <a:r>
              <a:rPr lang="tr-TR" dirty="0" err="1"/>
              <a:t>double</a:t>
            </a:r>
            <a:r>
              <a:rPr lang="tr-TR" dirty="0"/>
              <a:t> sayi1 = </a:t>
            </a:r>
            <a:r>
              <a:rPr lang="tr-TR" dirty="0" err="1"/>
              <a:t>Convert.ToDouble</a:t>
            </a:r>
            <a:r>
              <a:rPr lang="tr-TR" dirty="0"/>
              <a:t>(</a:t>
            </a:r>
            <a:r>
              <a:rPr lang="tr-TR" dirty="0" err="1"/>
              <a:t>Console.ReadLine</a:t>
            </a:r>
            <a:r>
              <a:rPr lang="tr-TR" dirty="0"/>
              <a:t>());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            </a:t>
            </a:r>
            <a:r>
              <a:rPr lang="tr-TR" dirty="0" err="1"/>
              <a:t>Console.Write</a:t>
            </a:r>
            <a:r>
              <a:rPr lang="tr-TR" dirty="0"/>
              <a:t>("2.sayı = ");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            </a:t>
            </a:r>
            <a:r>
              <a:rPr lang="tr-TR" dirty="0" err="1"/>
              <a:t>double</a:t>
            </a:r>
            <a:r>
              <a:rPr lang="tr-TR" dirty="0"/>
              <a:t> sayi2 = </a:t>
            </a:r>
            <a:r>
              <a:rPr lang="tr-TR" dirty="0" err="1"/>
              <a:t>Convert.ToDouble</a:t>
            </a:r>
            <a:r>
              <a:rPr lang="tr-TR" dirty="0"/>
              <a:t>(</a:t>
            </a:r>
            <a:r>
              <a:rPr lang="tr-TR" dirty="0" err="1"/>
              <a:t>Console.ReadLine</a:t>
            </a:r>
            <a:r>
              <a:rPr lang="tr-TR" dirty="0"/>
              <a:t>());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            </a:t>
            </a:r>
            <a:r>
              <a:rPr lang="tr-TR" dirty="0" err="1"/>
              <a:t>int</a:t>
            </a:r>
            <a:r>
              <a:rPr lang="tr-TR" dirty="0"/>
              <a:t> secim = </a:t>
            </a:r>
            <a:r>
              <a:rPr lang="tr-TR" dirty="0" err="1"/>
              <a:t>Convert.ToByte</a:t>
            </a:r>
            <a:r>
              <a:rPr lang="tr-TR" dirty="0"/>
              <a:t>(</a:t>
            </a:r>
            <a:r>
              <a:rPr lang="tr-TR" dirty="0" err="1"/>
              <a:t>Console.ReadLine</a:t>
            </a:r>
            <a:r>
              <a:rPr lang="tr-TR" dirty="0"/>
              <a:t>());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tr-TR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tr-TR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            </a:t>
            </a:r>
            <a:r>
              <a:rPr lang="tr-TR" dirty="0" err="1"/>
              <a:t>switch</a:t>
            </a:r>
            <a:r>
              <a:rPr lang="tr-TR" dirty="0"/>
              <a:t> (secim)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            {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                </a:t>
            </a:r>
            <a:r>
              <a:rPr lang="tr-TR" dirty="0" err="1"/>
              <a:t>case</a:t>
            </a:r>
            <a:r>
              <a:rPr lang="tr-TR" dirty="0"/>
              <a:t> 1: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                    {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                        </a:t>
            </a:r>
            <a:r>
              <a:rPr lang="tr-TR" dirty="0" err="1"/>
              <a:t>Console.WriteLine</a:t>
            </a:r>
            <a:r>
              <a:rPr lang="tr-TR" dirty="0"/>
              <a:t>("----------------------");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                        </a:t>
            </a:r>
            <a:r>
              <a:rPr lang="tr-TR" dirty="0" err="1"/>
              <a:t>Console.Write</a:t>
            </a:r>
            <a:r>
              <a:rPr lang="tr-TR" dirty="0"/>
              <a:t>("Sonuç = {0}", Toplama(sayi1, sayi2).</a:t>
            </a:r>
            <a:r>
              <a:rPr lang="tr-TR" dirty="0" err="1"/>
              <a:t>ToString</a:t>
            </a:r>
            <a:r>
              <a:rPr lang="tr-TR" dirty="0"/>
              <a:t>());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                        break;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                    }</a:t>
            </a:r>
          </a:p>
        </p:txBody>
      </p:sp>
    </p:spTree>
    <p:extLst>
      <p:ext uri="{BB962C8B-B14F-4D97-AF65-F5344CB8AC3E}">
        <p14:creationId xmlns:p14="http://schemas.microsoft.com/office/powerpoint/2010/main" val="1141593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[1] </a:t>
            </a:r>
            <a:r>
              <a:rPr lang="tr-TR" dirty="0">
                <a:hlinkClick r:id="rId2"/>
              </a:rPr>
              <a:t>http://</a:t>
            </a:r>
            <a:r>
              <a:rPr lang="tr-TR" dirty="0" smtClean="0">
                <a:hlinkClick r:id="rId2"/>
              </a:rPr>
              <a:t>www.dijitalders.com/icerik/29/620/akis_diagram_sembolleri.html</a:t>
            </a:r>
            <a:r>
              <a:rPr lang="tr-TR" dirty="0" smtClean="0"/>
              <a:t> erişim tarihi:14.11.2017</a:t>
            </a:r>
          </a:p>
          <a:p>
            <a:r>
              <a:rPr lang="tr-TR" dirty="0" smtClean="0"/>
              <a:t>[2] Erhan ARI, Algoritma ve C# Programlama, Seçkin Yayıncılık</a:t>
            </a:r>
          </a:p>
          <a:p>
            <a:r>
              <a:rPr lang="tr-TR" dirty="0"/>
              <a:t>[3] </a:t>
            </a:r>
            <a:r>
              <a:rPr lang="tr-TR" dirty="0">
                <a:hlinkClick r:id="rId3"/>
              </a:rPr>
              <a:t>http://www.baskent.edu.tr/~</a:t>
            </a:r>
            <a:r>
              <a:rPr lang="tr-TR" dirty="0" smtClean="0">
                <a:hlinkClick r:id="rId3"/>
              </a:rPr>
              <a:t>tkaracay/etudio/ders/prg/csharp/ch05.pdf</a:t>
            </a:r>
            <a:r>
              <a:rPr lang="tr-TR" dirty="0" smtClean="0"/>
              <a:t> erişim tarihi: 15.11.2017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863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645</TotalTime>
  <Words>269</Words>
  <Application>Microsoft Office PowerPoint</Application>
  <PresentationFormat>Geniş ekran</PresentationFormat>
  <Paragraphs>65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Calibri</vt:lpstr>
      <vt:lpstr>Consolas</vt:lpstr>
      <vt:lpstr>Times New Roman</vt:lpstr>
      <vt:lpstr>temaacik</vt:lpstr>
      <vt:lpstr>Fonksiyonlar</vt:lpstr>
      <vt:lpstr>Fonksiyonlar</vt:lpstr>
      <vt:lpstr>Fonksiyonlar</vt:lpstr>
      <vt:lpstr>Fonksiyonlar</vt:lpstr>
      <vt:lpstr>Fonsiyonlar</vt:lpstr>
      <vt:lpstr>FONKSİYONLAR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BAP2</cp:lastModifiedBy>
  <cp:revision>61</cp:revision>
  <dcterms:created xsi:type="dcterms:W3CDTF">2017-11-14T11:12:27Z</dcterms:created>
  <dcterms:modified xsi:type="dcterms:W3CDTF">2017-11-15T01:49:29Z</dcterms:modified>
</cp:coreProperties>
</file>