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304" r:id="rId3"/>
    <p:sldId id="305" r:id="rId4"/>
    <p:sldId id="306" r:id="rId5"/>
    <p:sldId id="307" r:id="rId6"/>
    <p:sldId id="311" r:id="rId7"/>
    <p:sldId id="312" r:id="rId8"/>
    <p:sldId id="308" r:id="rId9"/>
    <p:sldId id="309" r:id="rId10"/>
    <p:sldId id="31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991"/>
  </p:normalViewPr>
  <p:slideViewPr>
    <p:cSldViewPr snapToGrid="0" snapToObjects="1">
      <p:cViewPr varScale="1">
        <p:scale>
          <a:sx n="77" d="100"/>
          <a:sy n="77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9CC1-A90F-B74D-B425-0A7C26B6CA36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DD4A-05DF-8A47-96BC-FC43D42C3E4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1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43DF-656D-7F4B-8F31-72065A0B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64F6-72C0-FE4B-BD0C-E159862D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A3A3-5FD6-E940-8752-6D15D76C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1230-A37F-DD48-99EC-858728A1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73D1C-F6F2-FE41-8CA4-BD0215E2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20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2D2D-1F64-2E46-B28B-671365A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D1CF-EA1E-A64A-8A31-FFECFCE9B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F04C5-2B96-9E42-B870-81C5FFC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7F61C-6D4B-D446-9E42-C9E2949B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AEC65-96B2-8542-A545-B53B473A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28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F6CC-BAB6-8442-B8AE-7FF7DFB7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7BE5E-0DB8-BD4B-96E6-6B69145F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5DE0-1444-274B-A1BB-2C3E6C20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9EE-0E2C-C44E-9023-48CC8C8B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76DA-4662-BA4A-B638-B6672773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5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3DAE-EE75-724E-80A9-F89F0760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D593-D938-4247-AF1B-D31D6A9F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2AB2-B07A-6F4A-A84D-D0EB8CE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87BF-6F76-BB47-A507-9423D6C0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5D5B-43E7-0546-A602-5D02554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8529-4939-444C-AAA5-3211AA7F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F629-EB4E-4A43-851B-27D03482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D535-C5C9-3340-BB75-0BBE8A01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D1BE-339A-B44E-8AA9-BACDEB16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DF4E7-EDBB-CA44-A129-2723A021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06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1E16-0ECE-4D4D-89D8-98244CFD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D1BD-9B5B-4D49-80EF-03C6A166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55E6A-A46B-7449-8FA0-75E654F7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D8612-A07D-F248-875B-483755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B9E0-4706-2945-B564-91CAA0EC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0CE2-05B9-184E-B3F1-2B94E676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35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7DDB-34C3-1B43-9F8F-9ABCABF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522D-6B55-024C-9D61-CCA2DF81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31567-B404-264C-BD59-C4EA496FC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B0603-2C09-EC48-800A-EE947EDDB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466CC-82A6-7E40-8705-CEBD3DD09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A899B-0D1B-EC4D-8108-E4E6BA48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2BCB5-D0D0-104D-9850-BC94289E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1438E-1992-3648-803E-1CADA1B4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04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81D1-5388-7241-8DB0-A7C061D5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E9B2A-6832-C548-8A09-5B79B90F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BF8BF-29A3-FB40-AF58-3C29F202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75E18-BBAE-5346-901D-6FDCD179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823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BBA99-EE13-F645-B74A-D827EC4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59551-8718-2646-AA95-E352159A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17ED-746B-F743-AA76-C116DCCC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51BB-61DF-574C-8A27-BEC841F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B5DA-2B17-2140-AF72-246DA646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8D7D0-4574-6F48-8251-D0D61991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9129-4F71-DB47-846E-A11B46CC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F8AE-917C-B346-A61E-C84F9148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A44F8-8E0A-D645-9099-0BF12A5D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96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D850-75A5-9C4C-BA36-CD0EBD40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A626E-CA35-FC4B-9114-54BAEE71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6C48-D2D1-5044-B2D6-5D3990FF7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E89DC-D4DD-904F-9D61-419004B5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01F96-55DB-174D-BAE4-699F403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0A0D-84F2-8643-8D71-3F9A5B5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47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94245-B2ED-5B43-8C3E-CB3BF27E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BD43-DDE9-BC4A-BC5F-239BE60E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4AB2-CDDD-F24E-B119-96BAC65C7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3474-E0F7-5B4B-9514-2FC78F879998}" type="datetimeFigureOut">
              <a:rPr lang="x-none" smtClean="0"/>
              <a:t>31.03.2021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F72A-A2C3-AC42-A71E-14E65DEF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00D3-8A8F-4642-A391-9C5EFEDF5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E9F5-A908-DA41-AF05-26E72985E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91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599435" y="3217991"/>
            <a:ext cx="5667375" cy="190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MSS201 – İŞLETME YÖNETİMİ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MSS421 – İŞ YÖNETİMİ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(MADEN İŞLETMESİ’NE YÖNELİK)</a:t>
            </a:r>
            <a:endParaRPr lang="en-US" sz="2800" b="1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4" y="640080"/>
            <a:ext cx="4272228" cy="4188823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23433-F7EE-954B-ADBB-04890966F499}"/>
              </a:ext>
            </a:extLst>
          </p:cNvPr>
          <p:cNvSpPr txBox="1"/>
          <p:nvPr/>
        </p:nvSpPr>
        <p:spPr>
          <a:xfrm>
            <a:off x="6144052" y="4719923"/>
            <a:ext cx="521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200" dirty="0"/>
              <a:t>4</a:t>
            </a:r>
            <a:r>
              <a:rPr lang="x-none" sz="3200" dirty="0"/>
              <a:t> – </a:t>
            </a:r>
            <a:r>
              <a:rPr lang="tr-TR" sz="3200" dirty="0"/>
              <a:t>ARAMA AŞAMASI</a:t>
            </a:r>
            <a:endParaRPr lang="x-none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DE2EF-3EFE-1845-933D-13B4FC9CCA0B}"/>
              </a:ext>
            </a:extLst>
          </p:cNvPr>
          <p:cNvSpPr txBox="1"/>
          <p:nvPr/>
        </p:nvSpPr>
        <p:spPr>
          <a:xfrm>
            <a:off x="7045400" y="5688450"/>
            <a:ext cx="249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x-none" sz="2000" dirty="0"/>
              <a:t>Doç. Dr. Sinan AKISKA</a:t>
            </a:r>
          </a:p>
        </p:txBody>
      </p:sp>
    </p:spTree>
    <p:extLst>
      <p:ext uri="{BB962C8B-B14F-4D97-AF65-F5344CB8AC3E}">
        <p14:creationId xmlns:p14="http://schemas.microsoft.com/office/powerpoint/2010/main" val="249503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36" y="440018"/>
            <a:ext cx="5871660" cy="3764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821" y="0"/>
            <a:ext cx="4617155" cy="3452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33" y="3921601"/>
            <a:ext cx="5457550" cy="293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353" y="2975504"/>
            <a:ext cx="5192889" cy="3882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70686"/>
            <a:ext cx="329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BİGA YARIMADASI Pb-Zn PROJESİ</a:t>
            </a:r>
          </a:p>
        </p:txBody>
      </p:sp>
    </p:spTree>
    <p:extLst>
      <p:ext uri="{BB962C8B-B14F-4D97-AF65-F5344CB8AC3E}">
        <p14:creationId xmlns:p14="http://schemas.microsoft.com/office/powerpoint/2010/main" val="141535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25594" y="-917846"/>
            <a:ext cx="6530185" cy="84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69676" y="6583864"/>
            <a:ext cx="2529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Doç.Dr. İ.Sönmez Sayılı Ders Notları’ndan</a:t>
            </a:r>
          </a:p>
        </p:txBody>
      </p:sp>
    </p:spTree>
    <p:extLst>
      <p:ext uri="{BB962C8B-B14F-4D97-AF65-F5344CB8AC3E}">
        <p14:creationId xmlns:p14="http://schemas.microsoft.com/office/powerpoint/2010/main" val="326495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469676" y="658386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Prof. Dr. Doğan Aydal Ders Notları’ndan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15" y="170215"/>
            <a:ext cx="10836452" cy="64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4" y="462844"/>
            <a:ext cx="11744819" cy="5949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69676" y="658386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Prof. Dr. Doğan Aydal Ders Notları’ndan</a:t>
            </a:r>
          </a:p>
        </p:txBody>
      </p:sp>
    </p:spTree>
    <p:extLst>
      <p:ext uri="{BB962C8B-B14F-4D97-AF65-F5344CB8AC3E}">
        <p14:creationId xmlns:p14="http://schemas.microsoft.com/office/powerpoint/2010/main" val="32954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84" y="193145"/>
            <a:ext cx="11314994" cy="6127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9676" y="6583864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Prof. Dr. Doğan Aydal Ders Notları’ndan</a:t>
            </a:r>
          </a:p>
        </p:txBody>
      </p:sp>
    </p:spTree>
    <p:extLst>
      <p:ext uri="{BB962C8B-B14F-4D97-AF65-F5344CB8AC3E}">
        <p14:creationId xmlns:p14="http://schemas.microsoft.com/office/powerpoint/2010/main" val="323204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Snapsho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200" y="176009"/>
            <a:ext cx="3749345" cy="28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roLemon 10A Extended Battery for Samsung Galaxy Not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224" y="149930"/>
            <a:ext cx="3742265" cy="28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765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/>
              <a:t>https://ingressgear.com/2014/01/08/zerolemon-10a-10000ma-battery-for-samsung-galaxy-note-3/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169" y="4652374"/>
            <a:ext cx="2768246" cy="207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9" t="11976" r="10132" b="11443"/>
          <a:stretch/>
        </p:blipFill>
        <p:spPr>
          <a:xfrm>
            <a:off x="4344320" y="3838806"/>
            <a:ext cx="2011680" cy="1851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672" y="3745992"/>
            <a:ext cx="2302031" cy="2302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3" r="15200"/>
          <a:stretch/>
        </p:blipFill>
        <p:spPr>
          <a:xfrm>
            <a:off x="211342" y="4269484"/>
            <a:ext cx="149733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590" y="3973106"/>
            <a:ext cx="2723083" cy="23758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165860" y="2984063"/>
            <a:ext cx="4636629" cy="761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31356" y="2984063"/>
            <a:ext cx="1871133" cy="822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00700" y="2984063"/>
            <a:ext cx="162116" cy="854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02489" y="2984063"/>
            <a:ext cx="1966748" cy="1439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37946" y="2984063"/>
            <a:ext cx="3991854" cy="902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7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890" y="106172"/>
            <a:ext cx="3630930" cy="66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408" y="140987"/>
            <a:ext cx="4526592" cy="5390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02" y="389342"/>
            <a:ext cx="6031141" cy="4747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807" y="3002844"/>
            <a:ext cx="5277416" cy="3855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70686"/>
            <a:ext cx="329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BİGA YARIMADASI Pb-Zn PROJESİ</a:t>
            </a:r>
          </a:p>
        </p:txBody>
      </p:sp>
    </p:spTree>
    <p:extLst>
      <p:ext uri="{BB962C8B-B14F-4D97-AF65-F5344CB8AC3E}">
        <p14:creationId xmlns:p14="http://schemas.microsoft.com/office/powerpoint/2010/main" val="113636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332" y="2784715"/>
            <a:ext cx="5471668" cy="40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509" y="1"/>
            <a:ext cx="4476327" cy="3397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35014"/>
            <a:ext cx="6741232" cy="5738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70686"/>
            <a:ext cx="329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BİGA YARIMADASI Pb-Zn PROJESİ</a:t>
            </a:r>
          </a:p>
        </p:txBody>
      </p:sp>
    </p:spTree>
    <p:extLst>
      <p:ext uri="{BB962C8B-B14F-4D97-AF65-F5344CB8AC3E}">
        <p14:creationId xmlns:p14="http://schemas.microsoft.com/office/powerpoint/2010/main" val="116325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79</Words>
  <Application>Microsoft Macintosh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Sinan.Akiska</cp:lastModifiedBy>
  <cp:revision>65</cp:revision>
  <dcterms:created xsi:type="dcterms:W3CDTF">2020-10-22T11:28:47Z</dcterms:created>
  <dcterms:modified xsi:type="dcterms:W3CDTF">2021-03-30T21:32:07Z</dcterms:modified>
</cp:coreProperties>
</file>