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5" r:id="rId6"/>
    <p:sldId id="1086" r:id="rId7"/>
    <p:sldId id="1087" r:id="rId8"/>
    <p:sldId id="1089" r:id="rId9"/>
    <p:sldId id="1090" r:id="rId10"/>
    <p:sldId id="1091" r:id="rId11"/>
    <p:sldId id="109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57" d="100"/>
          <a:sy n="5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Coğrafi Bilgi Sistemleri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Yeşim TANRIVERMİŞ 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ArcGIS (ESRI)- AMERİKA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52347" y="1825025"/>
            <a:ext cx="7843954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ArcGIS 10.1 Desktop yazılımları </a:t>
            </a:r>
          </a:p>
          <a:p>
            <a:pPr marL="898525" indent="-457200" defTabSz="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b="1" dirty="0"/>
              <a:t>ArcMap</a:t>
            </a:r>
          </a:p>
          <a:p>
            <a:pPr marL="898525" indent="-457200" defTabSz="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b="1" dirty="0"/>
              <a:t>ArcCatalog</a:t>
            </a:r>
          </a:p>
          <a:p>
            <a:pPr marL="898525" indent="-457200" defTabSz="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/>
              <a:t>ArcGlobe</a:t>
            </a:r>
          </a:p>
          <a:p>
            <a:pPr marL="898525" indent="-457200" defTabSz="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/>
              <a:t>ArcScene</a:t>
            </a:r>
          </a:p>
          <a:p>
            <a:pPr marL="898525" indent="-457200" defTabSz="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/>
              <a:t>ArcToolbox ve Model Builder gibi uygulama ve arayüzlere sahiptir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698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ArcMap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42795" y="1492516"/>
            <a:ext cx="7843954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ArcMap, mevcut grafik ve sözel verilerin;</a:t>
            </a:r>
          </a:p>
          <a:p>
            <a:pPr marL="800100" indent="-2619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/>
              <a:t>Görüntülenmesi</a:t>
            </a:r>
          </a:p>
          <a:p>
            <a:pPr marL="800100" indent="-2619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/>
              <a:t>Güncellenmesi</a:t>
            </a:r>
          </a:p>
          <a:p>
            <a:pPr marL="800100" indent="-2619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/>
              <a:t>Sorgulanması</a:t>
            </a:r>
          </a:p>
          <a:p>
            <a:pPr marL="800100" indent="-2619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/>
              <a:t>analiz edilmesi</a:t>
            </a:r>
          </a:p>
          <a:p>
            <a:pPr marL="800100" indent="-2619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/>
              <a:t>grafiklerinin oluşturulması ve raporlanması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işlevleri ile kullanıcıya, yüksek kalitede kartografik sunumlar sağlamaktadır. </a:t>
            </a:r>
            <a:endParaRPr lang="en-US" sz="1800" b="1" dirty="0"/>
          </a:p>
        </p:txBody>
      </p:sp>
      <p:pic>
        <p:nvPicPr>
          <p:cNvPr id="6" name="Picture 10" descr="Image result for arc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6329" r="59294" b="21098"/>
          <a:stretch/>
        </p:blipFill>
        <p:spPr bwMode="auto">
          <a:xfrm>
            <a:off x="6671908" y="1879277"/>
            <a:ext cx="1614841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Shape (Şekil) Dosyas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ı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03060" y="1459265"/>
            <a:ext cx="7843954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ArcMAP *.shp uzantılı sahep in kısaltması kullanmaktadır.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/>
              <a:t>Vektörel tarzda veriler için </a:t>
            </a:r>
            <a:r>
              <a:rPr lang="tr-TR" sz="1800" dirty="0" smtClean="0"/>
              <a:t>kullanılır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sz="1800" dirty="0"/>
          </a:p>
        </p:txBody>
      </p:sp>
      <p:pic>
        <p:nvPicPr>
          <p:cNvPr id="6" name="Picture 4" descr="Image result for shape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03" y="2892829"/>
            <a:ext cx="4375062" cy="28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Verilere Bağlanma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52347" y="1825025"/>
            <a:ext cx="4568046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i="1" dirty="0"/>
              <a:t>folder connection’a</a:t>
            </a:r>
            <a:r>
              <a:rPr lang="tr-TR" sz="1800" dirty="0"/>
              <a:t> sağa tıklayarak </a:t>
            </a:r>
            <a:r>
              <a:rPr lang="tr-TR" sz="1800" i="1" dirty="0"/>
              <a:t>connect folder</a:t>
            </a:r>
            <a:r>
              <a:rPr lang="tr-TR" sz="1800" dirty="0"/>
              <a:t> deyip, </a:t>
            </a:r>
            <a:r>
              <a:rPr lang="tr-TR" sz="1800" dirty="0" smtClean="0"/>
              <a:t>verileri bilgisayarda klasöre </a:t>
            </a:r>
            <a:r>
              <a:rPr lang="tr-TR" sz="1800" dirty="0"/>
              <a:t>konumlandırdığınız kısma </a:t>
            </a:r>
            <a:r>
              <a:rPr lang="tr-TR" sz="1800" dirty="0" smtClean="0"/>
              <a:t>bağlanılarak yapılır.</a:t>
            </a:r>
            <a:endParaRPr lang="en-US" sz="1800" b="1" dirty="0"/>
          </a:p>
        </p:txBody>
      </p:sp>
      <p:pic>
        <p:nvPicPr>
          <p:cNvPr id="6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3038475" cy="477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9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ArcToolbox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3" y="1342887"/>
            <a:ext cx="4568046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i="1" dirty="0"/>
              <a:t>Arctoolbox veri işleme, analiz etme ve iletme için kullanılan bir ArcGIS modülüdür.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i="1" dirty="0"/>
              <a:t>Catalog gibi Arctoolbox’ta ArcMap’in içindedir. Ve tıklandığında aşağıdaki gibi görünür.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i="1" dirty="0"/>
              <a:t>Arctoolbox’a içeriklerini tıklayarak bakabilirsiniz.  Her bir + işaretinin altında birçok işlem araçları vardır.</a:t>
            </a:r>
          </a:p>
        </p:txBody>
      </p:sp>
      <p:pic>
        <p:nvPicPr>
          <p:cNvPr id="7" name="Resi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613150" cy="471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4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Layout (Çıktı) ve Data View (Veri) Gösterimi 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3" y="1342887"/>
            <a:ext cx="4568046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i="1" dirty="0"/>
              <a:t>Data View işlemlerin yapıldığı alan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i="1" dirty="0"/>
              <a:t>Layout View Harita yapılan alan</a:t>
            </a:r>
          </a:p>
        </p:txBody>
      </p:sp>
      <p:pic>
        <p:nvPicPr>
          <p:cNvPr id="6" name="Resim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429000"/>
            <a:ext cx="3786187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6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Semboloji ve Veri Görünümü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2" y="1342887"/>
            <a:ext cx="8026141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Layer (Tabaka) Özellikleri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Table of Contents te veri adına çift tıklayın veya sağa tıklayarak properties’e tıklayın. Bu bölümde görüntüleme, semboloji ve kaynaklar ile ilgili alanlar bulunmaktadır.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Semboloji: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Symbology alanında </a:t>
            </a:r>
            <a:r>
              <a:rPr lang="tr-TR" sz="1800" i="1" dirty="0"/>
              <a:t>verinin nasıl görüneceğini ayarlarız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800" i="1" dirty="0"/>
          </a:p>
        </p:txBody>
      </p:sp>
    </p:spTree>
    <p:extLst>
      <p:ext uri="{BB962C8B-B14F-4D97-AF65-F5344CB8AC3E}">
        <p14:creationId xmlns:p14="http://schemas.microsoft.com/office/powerpoint/2010/main" val="37225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9" y="669468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Kaynaklar	</a:t>
            </a:r>
            <a:endParaRPr lang="nb-NO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36462" y="1342887"/>
            <a:ext cx="8026141" cy="3462807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i="1" dirty="0" smtClean="0"/>
              <a:t>ArcGIS </a:t>
            </a:r>
            <a:r>
              <a:rPr lang="tr-TR" sz="1800" i="1" dirty="0"/>
              <a:t>[GIS software]. Version </a:t>
            </a:r>
            <a:r>
              <a:rPr lang="tr-TR" sz="1800" i="1" dirty="0" smtClean="0"/>
              <a:t>10.1. </a:t>
            </a:r>
            <a:r>
              <a:rPr lang="tr-TR" sz="1800" i="1" dirty="0"/>
              <a:t>Redlands, CA: Environmental Systems Research Institute, Inc</a:t>
            </a:r>
            <a:r>
              <a:rPr lang="tr-TR" sz="1800" i="1"/>
              <a:t>., </a:t>
            </a:r>
            <a:r>
              <a:rPr lang="tr-TR" sz="1800" i="1" smtClean="0"/>
              <a:t>2020</a:t>
            </a:r>
            <a:r>
              <a:rPr lang="tr-TR" sz="1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7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12455</TotalTime>
  <Words>245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ekonomi</vt:lpstr>
      <vt:lpstr>1_Rics</vt:lpstr>
      <vt:lpstr>h.t.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sibel</cp:lastModifiedBy>
  <cp:revision>811</cp:revision>
  <cp:lastPrinted>2016-10-24T07:53:35Z</cp:lastPrinted>
  <dcterms:created xsi:type="dcterms:W3CDTF">2016-09-18T09:35:24Z</dcterms:created>
  <dcterms:modified xsi:type="dcterms:W3CDTF">2020-02-26T07:25:59Z</dcterms:modified>
</cp:coreProperties>
</file>