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49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3" r:id="rId10"/>
    <p:sldId id="400" r:id="rId11"/>
    <p:sldId id="401" r:id="rId12"/>
    <p:sldId id="402" r:id="rId13"/>
    <p:sldId id="404" r:id="rId14"/>
    <p:sldId id="405" r:id="rId15"/>
    <p:sldId id="406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70DF5"/>
    <a:srgbClr val="FF66FF"/>
    <a:srgbClr val="000066"/>
    <a:srgbClr val="EFD1B3"/>
    <a:srgbClr val="FF3300"/>
    <a:srgbClr val="BFC0E3"/>
    <a:srgbClr val="B0C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6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27F84-15D8-4161-88AE-BBCA1E26DCA8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/>
      <dgm:spPr/>
    </dgm:pt>
    <dgm:pt modelId="{38DF9578-052D-40B8-9AB3-78FF425A1D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SU KİRLİLİĞİ ARITMA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YÖNTEMLERİ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b="1" i="0" u="none" strike="noStrike" cap="none" normalizeH="0" baseline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23D21-6F1B-4511-9827-8C099F1E0233}" type="parTrans" cxnId="{2ADCF44D-A2D7-48FA-95F0-B2BA0299991F}">
      <dgm:prSet/>
      <dgm:spPr/>
      <dgm:t>
        <a:bodyPr/>
        <a:lstStyle/>
        <a:p>
          <a:endParaRPr lang="tr-TR"/>
        </a:p>
      </dgm:t>
    </dgm:pt>
    <dgm:pt modelId="{CCA5A28A-7732-4950-B986-11BECD72C38D}" type="sibTrans" cxnId="{2ADCF44D-A2D7-48FA-95F0-B2BA0299991F}">
      <dgm:prSet/>
      <dgm:spPr/>
      <dgm:t>
        <a:bodyPr/>
        <a:lstStyle/>
        <a:p>
          <a:endParaRPr lang="tr-TR"/>
        </a:p>
      </dgm:t>
    </dgm:pt>
    <dgm:pt modelId="{001FDAB5-F187-49B9-819C-015A47C0DD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Fiziksel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Süreçler</a:t>
          </a:r>
        </a:p>
      </dgm:t>
    </dgm:pt>
    <dgm:pt modelId="{C76E08B1-8B3A-40D6-8E0E-F26812DDFB92}" type="parTrans" cxnId="{0C3C1E36-29E2-4DA9-B0BA-E365CB656F0F}">
      <dgm:prSet/>
      <dgm:spPr/>
      <dgm:t>
        <a:bodyPr/>
        <a:lstStyle/>
        <a:p>
          <a:endParaRPr lang="tr-TR"/>
        </a:p>
      </dgm:t>
    </dgm:pt>
    <dgm:pt modelId="{11BB8119-C782-4688-A2F7-848D509AB4EB}" type="sibTrans" cxnId="{0C3C1E36-29E2-4DA9-B0BA-E365CB656F0F}">
      <dgm:prSet/>
      <dgm:spPr/>
      <dgm:t>
        <a:bodyPr/>
        <a:lstStyle/>
        <a:p>
          <a:endParaRPr lang="tr-TR"/>
        </a:p>
      </dgm:t>
    </dgm:pt>
    <dgm:pt modelId="{A6051539-7804-4E2B-9600-F7982A4DC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Kimyasal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Süreçler </a:t>
          </a:r>
        </a:p>
      </dgm:t>
    </dgm:pt>
    <dgm:pt modelId="{1A9BC4B2-4EDA-433B-B44C-131991A290B6}" type="parTrans" cxnId="{633C3BB4-C01B-443B-A3C8-D8C4EBEEE8B8}">
      <dgm:prSet/>
      <dgm:spPr/>
      <dgm:t>
        <a:bodyPr/>
        <a:lstStyle/>
        <a:p>
          <a:endParaRPr lang="tr-TR"/>
        </a:p>
      </dgm:t>
    </dgm:pt>
    <dgm:pt modelId="{80E56E47-C56B-4897-BA7D-454045802A56}" type="sibTrans" cxnId="{633C3BB4-C01B-443B-A3C8-D8C4EBEEE8B8}">
      <dgm:prSet/>
      <dgm:spPr/>
      <dgm:t>
        <a:bodyPr/>
        <a:lstStyle/>
        <a:p>
          <a:endParaRPr lang="tr-TR"/>
        </a:p>
      </dgm:t>
    </dgm:pt>
    <dgm:pt modelId="{4C76A18E-9587-4545-A5C8-5C03079DC4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Biyolojik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b="1" i="0" u="none" strike="noStrike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Süreçler </a:t>
          </a:r>
        </a:p>
      </dgm:t>
    </dgm:pt>
    <dgm:pt modelId="{589D83EA-2C3F-44C7-AD7E-3DD9CA58D9BB}" type="parTrans" cxnId="{233787D7-D0C4-4622-8DBE-7136393F7510}">
      <dgm:prSet/>
      <dgm:spPr/>
      <dgm:t>
        <a:bodyPr/>
        <a:lstStyle/>
        <a:p>
          <a:endParaRPr lang="tr-TR"/>
        </a:p>
      </dgm:t>
    </dgm:pt>
    <dgm:pt modelId="{0093788C-C99D-4FB4-8DA0-1E224612DCA4}" type="sibTrans" cxnId="{233787D7-D0C4-4622-8DBE-7136393F7510}">
      <dgm:prSet/>
      <dgm:spPr/>
      <dgm:t>
        <a:bodyPr/>
        <a:lstStyle/>
        <a:p>
          <a:endParaRPr lang="tr-TR"/>
        </a:p>
      </dgm:t>
    </dgm:pt>
    <dgm:pt modelId="{71B13B65-BDF7-4897-B53B-56CF0D56582D}" type="pres">
      <dgm:prSet presAssocID="{56E27F84-15D8-4161-88AE-BBCA1E26DC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D4DEB9-BFCF-4F9B-BFA5-1BD86DB9D1FF}" type="pres">
      <dgm:prSet presAssocID="{38DF9578-052D-40B8-9AB3-78FF425A1D29}" presName="hierRoot1" presStyleCnt="0">
        <dgm:presLayoutVars>
          <dgm:hierBranch/>
        </dgm:presLayoutVars>
      </dgm:prSet>
      <dgm:spPr/>
    </dgm:pt>
    <dgm:pt modelId="{1A19345E-D891-4123-B8F3-4B18540D4818}" type="pres">
      <dgm:prSet presAssocID="{38DF9578-052D-40B8-9AB3-78FF425A1D29}" presName="rootComposite1" presStyleCnt="0"/>
      <dgm:spPr/>
    </dgm:pt>
    <dgm:pt modelId="{C7DB80A9-C398-4C8C-AFA0-F21E36708155}" type="pres">
      <dgm:prSet presAssocID="{38DF9578-052D-40B8-9AB3-78FF425A1D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215107-D831-4112-8D88-BF613CA9E2A7}" type="pres">
      <dgm:prSet presAssocID="{38DF9578-052D-40B8-9AB3-78FF425A1D29}" presName="rootConnector1" presStyleLbl="node1" presStyleIdx="0" presStyleCnt="0"/>
      <dgm:spPr/>
      <dgm:t>
        <a:bodyPr/>
        <a:lstStyle/>
        <a:p>
          <a:endParaRPr lang="tr-TR"/>
        </a:p>
      </dgm:t>
    </dgm:pt>
    <dgm:pt modelId="{9549379A-AB5C-4428-A74D-F5F23966AAE4}" type="pres">
      <dgm:prSet presAssocID="{38DF9578-052D-40B8-9AB3-78FF425A1D29}" presName="hierChild2" presStyleCnt="0"/>
      <dgm:spPr/>
    </dgm:pt>
    <dgm:pt modelId="{8B93F5EF-613D-47A8-BB78-7D8A2D2BC7B0}" type="pres">
      <dgm:prSet presAssocID="{C76E08B1-8B3A-40D6-8E0E-F26812DDFB92}" presName="Name35" presStyleLbl="parChTrans1D2" presStyleIdx="0" presStyleCnt="3"/>
      <dgm:spPr/>
      <dgm:t>
        <a:bodyPr/>
        <a:lstStyle/>
        <a:p>
          <a:endParaRPr lang="tr-TR"/>
        </a:p>
      </dgm:t>
    </dgm:pt>
    <dgm:pt modelId="{97B263BD-34BA-464F-8C34-0B1CB9AEA4A2}" type="pres">
      <dgm:prSet presAssocID="{001FDAB5-F187-49B9-819C-015A47C0DDD4}" presName="hierRoot2" presStyleCnt="0">
        <dgm:presLayoutVars>
          <dgm:hierBranch/>
        </dgm:presLayoutVars>
      </dgm:prSet>
      <dgm:spPr/>
    </dgm:pt>
    <dgm:pt modelId="{ABFCB0A2-1E85-4F04-88FF-F886EA19E013}" type="pres">
      <dgm:prSet presAssocID="{001FDAB5-F187-49B9-819C-015A47C0DDD4}" presName="rootComposite" presStyleCnt="0"/>
      <dgm:spPr/>
    </dgm:pt>
    <dgm:pt modelId="{3A0467CE-E739-4347-B7A1-FCF41CD85C1D}" type="pres">
      <dgm:prSet presAssocID="{001FDAB5-F187-49B9-819C-015A47C0DDD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3F1EAB6-BE7C-4F50-928B-CC65BE377EB1}" type="pres">
      <dgm:prSet presAssocID="{001FDAB5-F187-49B9-819C-015A47C0DDD4}" presName="rootConnector" presStyleLbl="node2" presStyleIdx="0" presStyleCnt="3"/>
      <dgm:spPr/>
      <dgm:t>
        <a:bodyPr/>
        <a:lstStyle/>
        <a:p>
          <a:endParaRPr lang="tr-TR"/>
        </a:p>
      </dgm:t>
    </dgm:pt>
    <dgm:pt modelId="{C830AEE2-D905-4009-9F9D-59AE07152022}" type="pres">
      <dgm:prSet presAssocID="{001FDAB5-F187-49B9-819C-015A47C0DDD4}" presName="hierChild4" presStyleCnt="0"/>
      <dgm:spPr/>
    </dgm:pt>
    <dgm:pt modelId="{573F4911-3EDF-4956-87DF-5D0B42B815FF}" type="pres">
      <dgm:prSet presAssocID="{001FDAB5-F187-49B9-819C-015A47C0DDD4}" presName="hierChild5" presStyleCnt="0"/>
      <dgm:spPr/>
    </dgm:pt>
    <dgm:pt modelId="{A230E582-2564-4936-AE95-AD4C052A857B}" type="pres">
      <dgm:prSet presAssocID="{1A9BC4B2-4EDA-433B-B44C-131991A290B6}" presName="Name35" presStyleLbl="parChTrans1D2" presStyleIdx="1" presStyleCnt="3"/>
      <dgm:spPr/>
      <dgm:t>
        <a:bodyPr/>
        <a:lstStyle/>
        <a:p>
          <a:endParaRPr lang="tr-TR"/>
        </a:p>
      </dgm:t>
    </dgm:pt>
    <dgm:pt modelId="{4B81CB0D-FF8F-460C-B49F-55AAA8F3B8CD}" type="pres">
      <dgm:prSet presAssocID="{A6051539-7804-4E2B-9600-F7982A4DC042}" presName="hierRoot2" presStyleCnt="0">
        <dgm:presLayoutVars>
          <dgm:hierBranch/>
        </dgm:presLayoutVars>
      </dgm:prSet>
      <dgm:spPr/>
    </dgm:pt>
    <dgm:pt modelId="{754264D4-721D-4C53-92E0-EC6BBD100112}" type="pres">
      <dgm:prSet presAssocID="{A6051539-7804-4E2B-9600-F7982A4DC042}" presName="rootComposite" presStyleCnt="0"/>
      <dgm:spPr/>
    </dgm:pt>
    <dgm:pt modelId="{55B6DBCE-640A-4CC5-A9AF-3ABA850464C8}" type="pres">
      <dgm:prSet presAssocID="{A6051539-7804-4E2B-9600-F7982A4DC04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EC93FA-0BA7-4184-A0C1-F68DE10E9F4A}" type="pres">
      <dgm:prSet presAssocID="{A6051539-7804-4E2B-9600-F7982A4DC042}" presName="rootConnector" presStyleLbl="node2" presStyleIdx="1" presStyleCnt="3"/>
      <dgm:spPr/>
      <dgm:t>
        <a:bodyPr/>
        <a:lstStyle/>
        <a:p>
          <a:endParaRPr lang="tr-TR"/>
        </a:p>
      </dgm:t>
    </dgm:pt>
    <dgm:pt modelId="{E0C86CA8-3976-4D5B-9CF8-DEB275ADA0A3}" type="pres">
      <dgm:prSet presAssocID="{A6051539-7804-4E2B-9600-F7982A4DC042}" presName="hierChild4" presStyleCnt="0"/>
      <dgm:spPr/>
    </dgm:pt>
    <dgm:pt modelId="{D7DAD73D-73DC-4CFE-B5E6-1E08A00D9396}" type="pres">
      <dgm:prSet presAssocID="{A6051539-7804-4E2B-9600-F7982A4DC042}" presName="hierChild5" presStyleCnt="0"/>
      <dgm:spPr/>
    </dgm:pt>
    <dgm:pt modelId="{7BD52D9C-40E7-4B9B-9DB2-F7DE92C0ACBF}" type="pres">
      <dgm:prSet presAssocID="{589D83EA-2C3F-44C7-AD7E-3DD9CA58D9BB}" presName="Name35" presStyleLbl="parChTrans1D2" presStyleIdx="2" presStyleCnt="3"/>
      <dgm:spPr/>
      <dgm:t>
        <a:bodyPr/>
        <a:lstStyle/>
        <a:p>
          <a:endParaRPr lang="tr-TR"/>
        </a:p>
      </dgm:t>
    </dgm:pt>
    <dgm:pt modelId="{D9ED3BDB-9263-445C-97AC-DF73B1EA7FA9}" type="pres">
      <dgm:prSet presAssocID="{4C76A18E-9587-4545-A5C8-5C03079DC40D}" presName="hierRoot2" presStyleCnt="0">
        <dgm:presLayoutVars>
          <dgm:hierBranch/>
        </dgm:presLayoutVars>
      </dgm:prSet>
      <dgm:spPr/>
    </dgm:pt>
    <dgm:pt modelId="{08583F51-5AFB-4F94-8DE5-2CB43EB0C529}" type="pres">
      <dgm:prSet presAssocID="{4C76A18E-9587-4545-A5C8-5C03079DC40D}" presName="rootComposite" presStyleCnt="0"/>
      <dgm:spPr/>
    </dgm:pt>
    <dgm:pt modelId="{95BA9DD9-F5EF-4990-A2EC-CF0824E4DE19}" type="pres">
      <dgm:prSet presAssocID="{4C76A18E-9587-4545-A5C8-5C03079DC40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245E08-DEF6-462D-B0BD-A22063D4B89D}" type="pres">
      <dgm:prSet presAssocID="{4C76A18E-9587-4545-A5C8-5C03079DC40D}" presName="rootConnector" presStyleLbl="node2" presStyleIdx="2" presStyleCnt="3"/>
      <dgm:spPr/>
      <dgm:t>
        <a:bodyPr/>
        <a:lstStyle/>
        <a:p>
          <a:endParaRPr lang="tr-TR"/>
        </a:p>
      </dgm:t>
    </dgm:pt>
    <dgm:pt modelId="{E815909F-0107-49E4-A427-D3016EB689B5}" type="pres">
      <dgm:prSet presAssocID="{4C76A18E-9587-4545-A5C8-5C03079DC40D}" presName="hierChild4" presStyleCnt="0"/>
      <dgm:spPr/>
    </dgm:pt>
    <dgm:pt modelId="{2DB28FE6-A051-4EDE-8E5C-23BBB7A653F0}" type="pres">
      <dgm:prSet presAssocID="{4C76A18E-9587-4545-A5C8-5C03079DC40D}" presName="hierChild5" presStyleCnt="0"/>
      <dgm:spPr/>
    </dgm:pt>
    <dgm:pt modelId="{03578D75-0972-4CAD-BDF1-20C5BE7540EC}" type="pres">
      <dgm:prSet presAssocID="{38DF9578-052D-40B8-9AB3-78FF425A1D29}" presName="hierChild3" presStyleCnt="0"/>
      <dgm:spPr/>
    </dgm:pt>
  </dgm:ptLst>
  <dgm:cxnLst>
    <dgm:cxn modelId="{AC62C860-2FD4-4198-9438-9D2EF2C78F32}" type="presOf" srcId="{A6051539-7804-4E2B-9600-F7982A4DC042}" destId="{1DEC93FA-0BA7-4184-A0C1-F68DE10E9F4A}" srcOrd="1" destOrd="0" presId="urn:microsoft.com/office/officeart/2005/8/layout/orgChart1"/>
    <dgm:cxn modelId="{2ADCF44D-A2D7-48FA-95F0-B2BA0299991F}" srcId="{56E27F84-15D8-4161-88AE-BBCA1E26DCA8}" destId="{38DF9578-052D-40B8-9AB3-78FF425A1D29}" srcOrd="0" destOrd="0" parTransId="{AC023D21-6F1B-4511-9827-8C099F1E0233}" sibTransId="{CCA5A28A-7732-4950-B986-11BECD72C38D}"/>
    <dgm:cxn modelId="{85DF5936-F15F-4A51-B165-B271EE8734F2}" type="presOf" srcId="{4C76A18E-9587-4545-A5C8-5C03079DC40D}" destId="{95BA9DD9-F5EF-4990-A2EC-CF0824E4DE19}" srcOrd="0" destOrd="0" presId="urn:microsoft.com/office/officeart/2005/8/layout/orgChart1"/>
    <dgm:cxn modelId="{746F23AF-7465-475E-965B-51C96F08EADB}" type="presOf" srcId="{C76E08B1-8B3A-40D6-8E0E-F26812DDFB92}" destId="{8B93F5EF-613D-47A8-BB78-7D8A2D2BC7B0}" srcOrd="0" destOrd="0" presId="urn:microsoft.com/office/officeart/2005/8/layout/orgChart1"/>
    <dgm:cxn modelId="{0C3C1E36-29E2-4DA9-B0BA-E365CB656F0F}" srcId="{38DF9578-052D-40B8-9AB3-78FF425A1D29}" destId="{001FDAB5-F187-49B9-819C-015A47C0DDD4}" srcOrd="0" destOrd="0" parTransId="{C76E08B1-8B3A-40D6-8E0E-F26812DDFB92}" sibTransId="{11BB8119-C782-4688-A2F7-848D509AB4EB}"/>
    <dgm:cxn modelId="{6D1015B0-798B-4188-9B48-4D9B64A33CA4}" type="presOf" srcId="{56E27F84-15D8-4161-88AE-BBCA1E26DCA8}" destId="{71B13B65-BDF7-4897-B53B-56CF0D56582D}" srcOrd="0" destOrd="0" presId="urn:microsoft.com/office/officeart/2005/8/layout/orgChart1"/>
    <dgm:cxn modelId="{233787D7-D0C4-4622-8DBE-7136393F7510}" srcId="{38DF9578-052D-40B8-9AB3-78FF425A1D29}" destId="{4C76A18E-9587-4545-A5C8-5C03079DC40D}" srcOrd="2" destOrd="0" parTransId="{589D83EA-2C3F-44C7-AD7E-3DD9CA58D9BB}" sibTransId="{0093788C-C99D-4FB4-8DA0-1E224612DCA4}"/>
    <dgm:cxn modelId="{093CB323-882A-4152-A6CD-B8740A3D3ADD}" type="presOf" srcId="{4C76A18E-9587-4545-A5C8-5C03079DC40D}" destId="{CE245E08-DEF6-462D-B0BD-A22063D4B89D}" srcOrd="1" destOrd="0" presId="urn:microsoft.com/office/officeart/2005/8/layout/orgChart1"/>
    <dgm:cxn modelId="{2B47F663-C43B-4249-B7CF-F9A8659B41F0}" type="presOf" srcId="{1A9BC4B2-4EDA-433B-B44C-131991A290B6}" destId="{A230E582-2564-4936-AE95-AD4C052A857B}" srcOrd="0" destOrd="0" presId="urn:microsoft.com/office/officeart/2005/8/layout/orgChart1"/>
    <dgm:cxn modelId="{3ADE3BBC-3202-4087-A512-5847D3D5F77B}" type="presOf" srcId="{38DF9578-052D-40B8-9AB3-78FF425A1D29}" destId="{6D215107-D831-4112-8D88-BF613CA9E2A7}" srcOrd="1" destOrd="0" presId="urn:microsoft.com/office/officeart/2005/8/layout/orgChart1"/>
    <dgm:cxn modelId="{633C3BB4-C01B-443B-A3C8-D8C4EBEEE8B8}" srcId="{38DF9578-052D-40B8-9AB3-78FF425A1D29}" destId="{A6051539-7804-4E2B-9600-F7982A4DC042}" srcOrd="1" destOrd="0" parTransId="{1A9BC4B2-4EDA-433B-B44C-131991A290B6}" sibTransId="{80E56E47-C56B-4897-BA7D-454045802A56}"/>
    <dgm:cxn modelId="{8DC87B00-CA9A-4319-B3D2-8080BF19714F}" type="presOf" srcId="{38DF9578-052D-40B8-9AB3-78FF425A1D29}" destId="{C7DB80A9-C398-4C8C-AFA0-F21E36708155}" srcOrd="0" destOrd="0" presId="urn:microsoft.com/office/officeart/2005/8/layout/orgChart1"/>
    <dgm:cxn modelId="{5FB36D4E-E633-4464-9C10-B56E49F3DC9D}" type="presOf" srcId="{A6051539-7804-4E2B-9600-F7982A4DC042}" destId="{55B6DBCE-640A-4CC5-A9AF-3ABA850464C8}" srcOrd="0" destOrd="0" presId="urn:microsoft.com/office/officeart/2005/8/layout/orgChart1"/>
    <dgm:cxn modelId="{CA8D3E05-4003-4090-9102-9E71389C43E1}" type="presOf" srcId="{001FDAB5-F187-49B9-819C-015A47C0DDD4}" destId="{43F1EAB6-BE7C-4F50-928B-CC65BE377EB1}" srcOrd="1" destOrd="0" presId="urn:microsoft.com/office/officeart/2005/8/layout/orgChart1"/>
    <dgm:cxn modelId="{BF4DDCEE-B554-4232-9BCA-4A700A5B4AAC}" type="presOf" srcId="{589D83EA-2C3F-44C7-AD7E-3DD9CA58D9BB}" destId="{7BD52D9C-40E7-4B9B-9DB2-F7DE92C0ACBF}" srcOrd="0" destOrd="0" presId="urn:microsoft.com/office/officeart/2005/8/layout/orgChart1"/>
    <dgm:cxn modelId="{CABC5A0A-FF46-4E31-99B0-BB2E0AFA1753}" type="presOf" srcId="{001FDAB5-F187-49B9-819C-015A47C0DDD4}" destId="{3A0467CE-E739-4347-B7A1-FCF41CD85C1D}" srcOrd="0" destOrd="0" presId="urn:microsoft.com/office/officeart/2005/8/layout/orgChart1"/>
    <dgm:cxn modelId="{4356C6B1-D669-43AA-AF52-E9795A3B2E95}" type="presParOf" srcId="{71B13B65-BDF7-4897-B53B-56CF0D56582D}" destId="{B1D4DEB9-BFCF-4F9B-BFA5-1BD86DB9D1FF}" srcOrd="0" destOrd="0" presId="urn:microsoft.com/office/officeart/2005/8/layout/orgChart1"/>
    <dgm:cxn modelId="{AA3C1219-C92B-4519-865F-260DD8FD0F0D}" type="presParOf" srcId="{B1D4DEB9-BFCF-4F9B-BFA5-1BD86DB9D1FF}" destId="{1A19345E-D891-4123-B8F3-4B18540D4818}" srcOrd="0" destOrd="0" presId="urn:microsoft.com/office/officeart/2005/8/layout/orgChart1"/>
    <dgm:cxn modelId="{42249DAA-57E6-44AD-91AD-11F2DE4976F5}" type="presParOf" srcId="{1A19345E-D891-4123-B8F3-4B18540D4818}" destId="{C7DB80A9-C398-4C8C-AFA0-F21E36708155}" srcOrd="0" destOrd="0" presId="urn:microsoft.com/office/officeart/2005/8/layout/orgChart1"/>
    <dgm:cxn modelId="{6A1CFE01-C77F-433C-928A-022F9DD05338}" type="presParOf" srcId="{1A19345E-D891-4123-B8F3-4B18540D4818}" destId="{6D215107-D831-4112-8D88-BF613CA9E2A7}" srcOrd="1" destOrd="0" presId="urn:microsoft.com/office/officeart/2005/8/layout/orgChart1"/>
    <dgm:cxn modelId="{93FD8680-FF88-41A3-A3E2-508A38E75592}" type="presParOf" srcId="{B1D4DEB9-BFCF-4F9B-BFA5-1BD86DB9D1FF}" destId="{9549379A-AB5C-4428-A74D-F5F23966AAE4}" srcOrd="1" destOrd="0" presId="urn:microsoft.com/office/officeart/2005/8/layout/orgChart1"/>
    <dgm:cxn modelId="{B6FA10CD-3A8E-46EF-AF98-C7BC817E7416}" type="presParOf" srcId="{9549379A-AB5C-4428-A74D-F5F23966AAE4}" destId="{8B93F5EF-613D-47A8-BB78-7D8A2D2BC7B0}" srcOrd="0" destOrd="0" presId="urn:microsoft.com/office/officeart/2005/8/layout/orgChart1"/>
    <dgm:cxn modelId="{3FE0152C-8056-4695-8D9F-F57868C01954}" type="presParOf" srcId="{9549379A-AB5C-4428-A74D-F5F23966AAE4}" destId="{97B263BD-34BA-464F-8C34-0B1CB9AEA4A2}" srcOrd="1" destOrd="0" presId="urn:microsoft.com/office/officeart/2005/8/layout/orgChart1"/>
    <dgm:cxn modelId="{589C2CB8-C35D-4B53-951A-BF60B7C55080}" type="presParOf" srcId="{97B263BD-34BA-464F-8C34-0B1CB9AEA4A2}" destId="{ABFCB0A2-1E85-4F04-88FF-F886EA19E013}" srcOrd="0" destOrd="0" presId="urn:microsoft.com/office/officeart/2005/8/layout/orgChart1"/>
    <dgm:cxn modelId="{8D060B6E-A8A6-42D3-9D97-A338BFCF4938}" type="presParOf" srcId="{ABFCB0A2-1E85-4F04-88FF-F886EA19E013}" destId="{3A0467CE-E739-4347-B7A1-FCF41CD85C1D}" srcOrd="0" destOrd="0" presId="urn:microsoft.com/office/officeart/2005/8/layout/orgChart1"/>
    <dgm:cxn modelId="{BCC346E6-A71F-4C0F-9312-3E84995B5357}" type="presParOf" srcId="{ABFCB0A2-1E85-4F04-88FF-F886EA19E013}" destId="{43F1EAB6-BE7C-4F50-928B-CC65BE377EB1}" srcOrd="1" destOrd="0" presId="urn:microsoft.com/office/officeart/2005/8/layout/orgChart1"/>
    <dgm:cxn modelId="{1006E7B6-4C4F-4069-9CAD-90E3BC40FECA}" type="presParOf" srcId="{97B263BD-34BA-464F-8C34-0B1CB9AEA4A2}" destId="{C830AEE2-D905-4009-9F9D-59AE07152022}" srcOrd="1" destOrd="0" presId="urn:microsoft.com/office/officeart/2005/8/layout/orgChart1"/>
    <dgm:cxn modelId="{9E6F632F-F517-4CC5-8CF8-63F296F2A954}" type="presParOf" srcId="{97B263BD-34BA-464F-8C34-0B1CB9AEA4A2}" destId="{573F4911-3EDF-4956-87DF-5D0B42B815FF}" srcOrd="2" destOrd="0" presId="urn:microsoft.com/office/officeart/2005/8/layout/orgChart1"/>
    <dgm:cxn modelId="{67FE20C8-588F-4748-BB56-A6CF7D9F240C}" type="presParOf" srcId="{9549379A-AB5C-4428-A74D-F5F23966AAE4}" destId="{A230E582-2564-4936-AE95-AD4C052A857B}" srcOrd="2" destOrd="0" presId="urn:microsoft.com/office/officeart/2005/8/layout/orgChart1"/>
    <dgm:cxn modelId="{D12D9269-6412-48D9-8E3C-DE2F1B1388B4}" type="presParOf" srcId="{9549379A-AB5C-4428-A74D-F5F23966AAE4}" destId="{4B81CB0D-FF8F-460C-B49F-55AAA8F3B8CD}" srcOrd="3" destOrd="0" presId="urn:microsoft.com/office/officeart/2005/8/layout/orgChart1"/>
    <dgm:cxn modelId="{9B898B2A-848B-4C24-93F7-3B2220A2D0B1}" type="presParOf" srcId="{4B81CB0D-FF8F-460C-B49F-55AAA8F3B8CD}" destId="{754264D4-721D-4C53-92E0-EC6BBD100112}" srcOrd="0" destOrd="0" presId="urn:microsoft.com/office/officeart/2005/8/layout/orgChart1"/>
    <dgm:cxn modelId="{9E295C0A-AAE8-4F58-A6A7-19B1CB112E66}" type="presParOf" srcId="{754264D4-721D-4C53-92E0-EC6BBD100112}" destId="{55B6DBCE-640A-4CC5-A9AF-3ABA850464C8}" srcOrd="0" destOrd="0" presId="urn:microsoft.com/office/officeart/2005/8/layout/orgChart1"/>
    <dgm:cxn modelId="{5EDC32EB-CB4B-483E-8BEB-B68B17F2A458}" type="presParOf" srcId="{754264D4-721D-4C53-92E0-EC6BBD100112}" destId="{1DEC93FA-0BA7-4184-A0C1-F68DE10E9F4A}" srcOrd="1" destOrd="0" presId="urn:microsoft.com/office/officeart/2005/8/layout/orgChart1"/>
    <dgm:cxn modelId="{4816D799-19A5-4233-8850-BC6AE39FBC53}" type="presParOf" srcId="{4B81CB0D-FF8F-460C-B49F-55AAA8F3B8CD}" destId="{E0C86CA8-3976-4D5B-9CF8-DEB275ADA0A3}" srcOrd="1" destOrd="0" presId="urn:microsoft.com/office/officeart/2005/8/layout/orgChart1"/>
    <dgm:cxn modelId="{010A56B2-D9D8-4C6F-ACEA-E07E08796A42}" type="presParOf" srcId="{4B81CB0D-FF8F-460C-B49F-55AAA8F3B8CD}" destId="{D7DAD73D-73DC-4CFE-B5E6-1E08A00D9396}" srcOrd="2" destOrd="0" presId="urn:microsoft.com/office/officeart/2005/8/layout/orgChart1"/>
    <dgm:cxn modelId="{778ECD2E-D63D-4B94-918F-F4EB2E633A33}" type="presParOf" srcId="{9549379A-AB5C-4428-A74D-F5F23966AAE4}" destId="{7BD52D9C-40E7-4B9B-9DB2-F7DE92C0ACBF}" srcOrd="4" destOrd="0" presId="urn:microsoft.com/office/officeart/2005/8/layout/orgChart1"/>
    <dgm:cxn modelId="{F3EC95E6-E462-4F27-A66F-1A5F00E8984D}" type="presParOf" srcId="{9549379A-AB5C-4428-A74D-F5F23966AAE4}" destId="{D9ED3BDB-9263-445C-97AC-DF73B1EA7FA9}" srcOrd="5" destOrd="0" presId="urn:microsoft.com/office/officeart/2005/8/layout/orgChart1"/>
    <dgm:cxn modelId="{8D3A03CD-C966-4EC8-82B9-A4F2D626FA09}" type="presParOf" srcId="{D9ED3BDB-9263-445C-97AC-DF73B1EA7FA9}" destId="{08583F51-5AFB-4F94-8DE5-2CB43EB0C529}" srcOrd="0" destOrd="0" presId="urn:microsoft.com/office/officeart/2005/8/layout/orgChart1"/>
    <dgm:cxn modelId="{72301C43-D8BB-4F07-90F4-D7B28507F24B}" type="presParOf" srcId="{08583F51-5AFB-4F94-8DE5-2CB43EB0C529}" destId="{95BA9DD9-F5EF-4990-A2EC-CF0824E4DE19}" srcOrd="0" destOrd="0" presId="urn:microsoft.com/office/officeart/2005/8/layout/orgChart1"/>
    <dgm:cxn modelId="{9A2B7687-1536-4F1C-89C2-0A57937C5DF4}" type="presParOf" srcId="{08583F51-5AFB-4F94-8DE5-2CB43EB0C529}" destId="{CE245E08-DEF6-462D-B0BD-A22063D4B89D}" srcOrd="1" destOrd="0" presId="urn:microsoft.com/office/officeart/2005/8/layout/orgChart1"/>
    <dgm:cxn modelId="{17195F4A-0B0C-4B43-911B-7E909217621A}" type="presParOf" srcId="{D9ED3BDB-9263-445C-97AC-DF73B1EA7FA9}" destId="{E815909F-0107-49E4-A427-D3016EB689B5}" srcOrd="1" destOrd="0" presId="urn:microsoft.com/office/officeart/2005/8/layout/orgChart1"/>
    <dgm:cxn modelId="{0FD77A46-9089-44E8-B6DD-52BBDBD84886}" type="presParOf" srcId="{D9ED3BDB-9263-445C-97AC-DF73B1EA7FA9}" destId="{2DB28FE6-A051-4EDE-8E5C-23BBB7A653F0}" srcOrd="2" destOrd="0" presId="urn:microsoft.com/office/officeart/2005/8/layout/orgChart1"/>
    <dgm:cxn modelId="{B3CED3CC-4130-463A-89A6-961615DD0BB7}" type="presParOf" srcId="{B1D4DEB9-BFCF-4F9B-BFA5-1BD86DB9D1FF}" destId="{03578D75-0972-4CAD-BDF1-20C5BE7540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52D9C-40E7-4B9B-9DB2-F7DE92C0ACBF}">
      <dsp:nvSpPr>
        <dsp:cNvPr id="0" name=""/>
        <dsp:cNvSpPr/>
      </dsp:nvSpPr>
      <dsp:spPr>
        <a:xfrm>
          <a:off x="3348371" y="1702637"/>
          <a:ext cx="2368997" cy="411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74"/>
              </a:lnTo>
              <a:lnTo>
                <a:pt x="2368997" y="205574"/>
              </a:lnTo>
              <a:lnTo>
                <a:pt x="2368997" y="4111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0E582-2564-4936-AE95-AD4C052A857B}">
      <dsp:nvSpPr>
        <dsp:cNvPr id="0" name=""/>
        <dsp:cNvSpPr/>
      </dsp:nvSpPr>
      <dsp:spPr>
        <a:xfrm>
          <a:off x="3302651" y="1702637"/>
          <a:ext cx="91440" cy="411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1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3F5EF-613D-47A8-BB78-7D8A2D2BC7B0}">
      <dsp:nvSpPr>
        <dsp:cNvPr id="0" name=""/>
        <dsp:cNvSpPr/>
      </dsp:nvSpPr>
      <dsp:spPr>
        <a:xfrm>
          <a:off x="979374" y="1702637"/>
          <a:ext cx="2368997" cy="411148"/>
        </a:xfrm>
        <a:custGeom>
          <a:avLst/>
          <a:gdLst/>
          <a:ahLst/>
          <a:cxnLst/>
          <a:rect l="0" t="0" r="0" b="0"/>
          <a:pathLst>
            <a:path>
              <a:moveTo>
                <a:pt x="2368997" y="0"/>
              </a:moveTo>
              <a:lnTo>
                <a:pt x="2368997" y="205574"/>
              </a:lnTo>
              <a:lnTo>
                <a:pt x="0" y="205574"/>
              </a:lnTo>
              <a:lnTo>
                <a:pt x="0" y="41114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B80A9-C398-4C8C-AFA0-F21E36708155}">
      <dsp:nvSpPr>
        <dsp:cNvPr id="0" name=""/>
        <dsp:cNvSpPr/>
      </dsp:nvSpPr>
      <dsp:spPr>
        <a:xfrm>
          <a:off x="2369447" y="723713"/>
          <a:ext cx="1957849" cy="978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SU KİRLİLİĞİ ARITMA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YÖNTEMLERİ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sz="1600" b="1" i="0" u="none" strike="noStrike" kern="1200" cap="none" normalizeH="0" baseline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9447" y="723713"/>
        <a:ext cx="1957849" cy="978924"/>
      </dsp:txXfrm>
    </dsp:sp>
    <dsp:sp modelId="{3A0467CE-E739-4347-B7A1-FCF41CD85C1D}">
      <dsp:nvSpPr>
        <dsp:cNvPr id="0" name=""/>
        <dsp:cNvSpPr/>
      </dsp:nvSpPr>
      <dsp:spPr>
        <a:xfrm>
          <a:off x="449" y="2113786"/>
          <a:ext cx="1957849" cy="978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Fiziksel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Süreçler</a:t>
          </a:r>
        </a:p>
      </dsp:txBody>
      <dsp:txXfrm>
        <a:off x="449" y="2113786"/>
        <a:ext cx="1957849" cy="978924"/>
      </dsp:txXfrm>
    </dsp:sp>
    <dsp:sp modelId="{55B6DBCE-640A-4CC5-A9AF-3ABA850464C8}">
      <dsp:nvSpPr>
        <dsp:cNvPr id="0" name=""/>
        <dsp:cNvSpPr/>
      </dsp:nvSpPr>
      <dsp:spPr>
        <a:xfrm>
          <a:off x="2369447" y="2113786"/>
          <a:ext cx="1957849" cy="978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Kimyasal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Süreçler </a:t>
          </a:r>
        </a:p>
      </dsp:txBody>
      <dsp:txXfrm>
        <a:off x="2369447" y="2113786"/>
        <a:ext cx="1957849" cy="978924"/>
      </dsp:txXfrm>
    </dsp:sp>
    <dsp:sp modelId="{95BA9DD9-F5EF-4990-A2EC-CF0824E4DE19}">
      <dsp:nvSpPr>
        <dsp:cNvPr id="0" name=""/>
        <dsp:cNvSpPr/>
      </dsp:nvSpPr>
      <dsp:spPr>
        <a:xfrm>
          <a:off x="4738445" y="2113786"/>
          <a:ext cx="1957849" cy="9789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Biyolojik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600" b="1" i="0" u="none" strike="noStrike" kern="1200" cap="none" normalizeH="0" baseline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Süreçler </a:t>
          </a:r>
        </a:p>
      </dsp:txBody>
      <dsp:txXfrm>
        <a:off x="4738445" y="2113786"/>
        <a:ext cx="1957849" cy="978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tr-T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tr-TR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tr-TR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0941468D-68D9-4EE7-938E-0896369D6DE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23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52600" y="990600"/>
            <a:ext cx="6400800" cy="2514600"/>
          </a:xfrm>
          <a:prstGeom prst="rect">
            <a:avLst/>
          </a:prstGeom>
          <a:noFill/>
          <a:ln w="76200" cmpd="tri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52600" y="3886200"/>
            <a:ext cx="6400800" cy="1752600"/>
          </a:xfrm>
          <a:prstGeom prst="rect">
            <a:avLst/>
          </a:prstGeom>
          <a:noFill/>
          <a:ln w="635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54D8E847-F26D-42A5-9AAB-A25EF8070AB6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4104" name="Picture 8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4105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  <p:pic>
        <p:nvPicPr>
          <p:cNvPr id="4106" name="Picture 10" descr="EXPHOR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over dir="u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980728"/>
            <a:ext cx="81369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7200" b="1" spc="600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Atıksu</a:t>
            </a:r>
            <a:r>
              <a:rPr lang="tr-TR" sz="7200" b="1" spc="60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Arıtma Süreçleri:</a:t>
            </a:r>
          </a:p>
          <a:p>
            <a:pPr algn="ctr">
              <a:spcBef>
                <a:spcPts val="0"/>
              </a:spcBef>
            </a:pPr>
            <a:r>
              <a:rPr lang="tr-TR" sz="7200" b="1" spc="60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Fiziksel Süreçler</a:t>
            </a:r>
          </a:p>
        </p:txBody>
      </p:sp>
      <p:sp>
        <p:nvSpPr>
          <p:cNvPr id="3" name="2 Dikdörtgen"/>
          <p:cNvSpPr/>
          <p:nvPr/>
        </p:nvSpPr>
        <p:spPr>
          <a:xfrm>
            <a:off x="3131840" y="5445224"/>
            <a:ext cx="5735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i="1" dirty="0" smtClean="0">
                <a:ln w="12700">
                  <a:solidFill>
                    <a:srgbClr val="0070C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Dr. Ahmet ÖZTÜRK</a:t>
            </a:r>
            <a:endParaRPr lang="tr-TR" sz="4000" b="1" i="1" dirty="0">
              <a:ln w="12700">
                <a:solidFill>
                  <a:srgbClr val="0070C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85292" y="6206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Elekler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615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476672"/>
            <a:ext cx="8352928" cy="619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tr-TR" dirty="0"/>
              <a:t>Elekler; Atık su içindeki katı parçaların tutulması suretiyle arıtma tesisindeki pompa  </a:t>
            </a:r>
            <a:r>
              <a:rPr lang="tr-TR" dirty="0" err="1"/>
              <a:t>v.b</a:t>
            </a:r>
            <a:r>
              <a:rPr lang="tr-TR" dirty="0" smtClean="0"/>
              <a:t>. mekanik </a:t>
            </a:r>
            <a:r>
              <a:rPr lang="tr-TR" dirty="0"/>
              <a:t>teçhizatı korumak ve arıtma tesisinin yükünü azaltmak amacıyla kullanılır.</a:t>
            </a:r>
          </a:p>
          <a:p>
            <a:pPr algn="just">
              <a:lnSpc>
                <a:spcPct val="110000"/>
              </a:lnSpc>
            </a:pPr>
            <a:r>
              <a:rPr lang="tr-TR" dirty="0"/>
              <a:t>Sabit veya döner tipte yapılabilirler. Sabit eleğin çalışması sırasında tutulan katı tanecikler, yüzeyden akan suyun etkisinden ve ağırlık kuvvetlerinden yararlanılarak elek yüzeyinin alt ucundan çöp oluğuna dökülür. </a:t>
            </a:r>
          </a:p>
          <a:p>
            <a:pPr algn="just">
              <a:lnSpc>
                <a:spcPct val="110000"/>
              </a:lnSpc>
            </a:pPr>
            <a:r>
              <a:rPr lang="tr-TR" dirty="0"/>
              <a:t>Bu nedenle sabit elekte hareket eden parçalar ve enerji gereksinmesi yoktur . Döner elekler ise, tambur biçimde düzenlenir ve motor </a:t>
            </a:r>
            <a:r>
              <a:rPr lang="tr-TR" dirty="0" err="1"/>
              <a:t>redüktör</a:t>
            </a:r>
            <a:r>
              <a:rPr lang="tr-TR" dirty="0"/>
              <a:t> grubu tarafından </a:t>
            </a:r>
            <a:r>
              <a:rPr lang="tr-TR" dirty="0" smtClean="0"/>
              <a:t>döndürülür.</a:t>
            </a:r>
          </a:p>
          <a:p>
            <a:pPr algn="just">
              <a:lnSpc>
                <a:spcPct val="110000"/>
              </a:lnSpc>
            </a:pPr>
            <a:r>
              <a:rPr lang="tr-TR" dirty="0" smtClean="0"/>
              <a:t>Elek </a:t>
            </a:r>
            <a:r>
              <a:rPr lang="tr-TR" dirty="0"/>
              <a:t>aralığına göre;</a:t>
            </a:r>
          </a:p>
          <a:p>
            <a:pPr algn="just">
              <a:lnSpc>
                <a:spcPct val="110000"/>
              </a:lnSpc>
            </a:pPr>
            <a:r>
              <a:rPr lang="tr-TR" dirty="0"/>
              <a:t>a)Kaba elekler 5-15mm </a:t>
            </a:r>
          </a:p>
          <a:p>
            <a:pPr algn="just">
              <a:lnSpc>
                <a:spcPct val="110000"/>
              </a:lnSpc>
            </a:pPr>
            <a:r>
              <a:rPr lang="tr-TR" dirty="0"/>
              <a:t>b)İnce elekler 0.25-5mm </a:t>
            </a:r>
          </a:p>
          <a:p>
            <a:pPr algn="just">
              <a:lnSpc>
                <a:spcPct val="110000"/>
              </a:lnSpc>
            </a:pPr>
            <a:r>
              <a:rPr lang="tr-TR" dirty="0"/>
              <a:t>c)Mikro elekler </a:t>
            </a:r>
            <a:r>
              <a:rPr lang="tr-TR" dirty="0" smtClean="0"/>
              <a:t>0.020-0.035mm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646821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40466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Kum tutucular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467544" y="836712"/>
            <a:ext cx="8208912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Atık suda bulunan kum, çakıl gibi kolayca çökebilen maddeler pompaların aşınmasına, kanallar, borular ve çökeltme havuzlarında tıkanmalara neden olacağından, tesis girişinde kum tutucular vasıtasıyla sudan uzaklaştırılırlar. </a:t>
            </a:r>
            <a:r>
              <a:rPr lang="tr-TR" dirty="0" smtClean="0"/>
              <a:t>Kum tutucu havuzların dibinde biriken kum lastik sıyırıcılarla uzaklaştırılır.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Kum tutucular istenen büyüklükte katı maddeleri tutmalı ve arzu edilmediği halde tabana çökelen daha küçük taneli maddeler ise su ile birlikte sürüklenerek tekrar süspansiyona aktarılmalıdır</a:t>
            </a:r>
            <a:r>
              <a:rPr lang="tr-TR" dirty="0" smtClean="0"/>
              <a:t>. Kum tutucu havuzların yüzeyinden yüzen yağ ve benzeri maddelerin ayrıştırılması da yapılır.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681038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26064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Kum tutucular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" y="692696"/>
            <a:ext cx="7037204" cy="6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9551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121126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Kaba organik ve inorganik maddelerden çoğu ızgara ve kum tutucularda alıkonulduktan sonra, organik esaslı ve büyük ölçüde kirletici karakterde olan geriye kalmış askıdaki katı maddelerin atık sudan uzaklaştırılması gerekmektedir. </a:t>
            </a:r>
            <a:r>
              <a:rPr lang="tr-TR" dirty="0" smtClean="0"/>
              <a:t>Bu amaçla kum tutucudan çıkan su, genellikle konik şekilli çökeltme havuzlarına alınır. Burada çökelen </a:t>
            </a:r>
            <a:r>
              <a:rPr lang="tr-TR" dirty="0" err="1" smtClean="0"/>
              <a:t>sediment</a:t>
            </a:r>
            <a:r>
              <a:rPr lang="tr-TR" dirty="0" smtClean="0"/>
              <a:t>, tabanda bulunan eğim nedeniyle yine tabandaki lastik sıyırıcılarla sıyırılarak ortadaki atık kapağından sistem dışına atılırlar.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217600" y="585554"/>
            <a:ext cx="277351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Çökeltme havuzları</a:t>
            </a:r>
          </a:p>
        </p:txBody>
      </p:sp>
    </p:spTree>
    <p:extLst>
      <p:ext uri="{BB962C8B-B14F-4D97-AF65-F5344CB8AC3E}">
        <p14:creationId xmlns:p14="http://schemas.microsoft.com/office/powerpoint/2010/main" val="69316824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17600" y="585554"/>
            <a:ext cx="277351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Çökeltme havuzları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363270"/>
            <a:ext cx="8244408" cy="46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7713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0" y="692696"/>
            <a:ext cx="849694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tr-TR" dirty="0"/>
              <a:t>Dünyada artan nüfusla birlikte gelişen teknoloji ve hızlı sanayileşme, </a:t>
            </a:r>
            <a:r>
              <a:rPr lang="tr-TR" dirty="0" smtClean="0"/>
              <a:t>insanlık için önemini giderek artıran ve giderek </a:t>
            </a:r>
            <a:r>
              <a:rPr lang="tr-TR" dirty="0"/>
              <a:t>zorlaşan bir problemi, çevre </a:t>
            </a:r>
            <a:r>
              <a:rPr lang="tr-TR" dirty="0" smtClean="0"/>
              <a:t>kirliliğini </a:t>
            </a:r>
            <a:r>
              <a:rPr lang="tr-TR" dirty="0"/>
              <a:t>beraberinde getirmiştir. </a:t>
            </a:r>
            <a:r>
              <a:rPr lang="tr-TR" dirty="0" smtClean="0"/>
              <a:t>Günümüzde çevre kirliliği nedeniyle doğanın dengesi bozulmuş ve bu durum insan yaşamını </a:t>
            </a:r>
            <a:r>
              <a:rPr lang="tr-TR" dirty="0"/>
              <a:t>tehdit eden boyutlara ulaşmıştır. </a:t>
            </a:r>
            <a:r>
              <a:rPr lang="tr-TR" dirty="0" smtClean="0"/>
              <a:t>Çevre kirliliğinin en büyük bileşenini su kirliliği oluşturmaktadır.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tr-TR" dirty="0"/>
              <a:t>Su çok amaçlı kullanıma sahip, stratejik önem taşıyan doğada hidrolojik çevrim ile yenilenebilen bir doğal kaynaktır. </a:t>
            </a:r>
            <a:r>
              <a:rPr lang="tr-TR" dirty="0" smtClean="0"/>
              <a:t>Dünyadaki temiz su kaynaklarının son derece kıt olması ve yeryüzünde dağılımının çok bozuk olması, suyu dünyadaki en önemli kaynak haline getirmektedir.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16295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90872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Dünyanın birçok yerinde su kaynaklarının etkin kullanılabilmesi için atık </a:t>
            </a:r>
            <a:r>
              <a:rPr lang="tr-TR" dirty="0" smtClean="0"/>
              <a:t>suların </a:t>
            </a:r>
            <a:r>
              <a:rPr lang="tr-TR" dirty="0"/>
              <a:t>peyzaj sulamasından içme suyuna kadar farklı alanlarda kullanım imkânları araştırılmaktadır</a:t>
            </a:r>
            <a:r>
              <a:rPr lang="tr-TR" dirty="0" smtClean="0"/>
              <a:t>. </a:t>
            </a:r>
            <a:r>
              <a:rPr lang="tr-TR" dirty="0"/>
              <a:t>Suyun bu kadar önemli olması da gerekli olduğunda onun arıtılarak yeniden kullanılmasını </a:t>
            </a:r>
            <a:r>
              <a:rPr lang="tr-TR" dirty="0" smtClean="0"/>
              <a:t>da gündeme </a:t>
            </a:r>
            <a:r>
              <a:rPr lang="tr-TR" dirty="0"/>
              <a:t>getirmiştir.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850305114"/>
              </p:ext>
            </p:extLst>
          </p:nvPr>
        </p:nvGraphicFramePr>
        <p:xfrm>
          <a:off x="1187624" y="2847712"/>
          <a:ext cx="66967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7485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908720"/>
            <a:ext cx="8208912" cy="571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Pis suların arıtılmasında kullanılan yöntemler, fiziksel etkilerin önem taşıdığı </a:t>
            </a:r>
            <a:r>
              <a:rPr lang="tr-TR" dirty="0" smtClean="0"/>
              <a:t>fiziksel süreçler </a:t>
            </a:r>
            <a:r>
              <a:rPr lang="tr-TR" dirty="0"/>
              <a:t>ile kimyasal ve biyolojik reaksiyonların ağırlık taşıdığı temel süreçler olmak üzere iki ana gruba ayrılabilir.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Fiziksel süreçlerde </a:t>
            </a:r>
            <a:r>
              <a:rPr lang="tr-TR" dirty="0"/>
              <a:t>pis suyun niteliği değişmez fakat temel süreçlerde nitelik değişimi vardır.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Bir arıtma tesisinde fiziksel süreç</a:t>
            </a:r>
            <a:r>
              <a:rPr lang="tr-TR" dirty="0" smtClean="0"/>
              <a:t>lerin </a:t>
            </a:r>
            <a:r>
              <a:rPr lang="tr-TR" dirty="0"/>
              <a:t>yer aldığı ünitelere örnek olarak ızgaralar, karıştırma, çökeltme, </a:t>
            </a:r>
            <a:r>
              <a:rPr lang="tr-TR" dirty="0" err="1"/>
              <a:t>yumaklaştırma</a:t>
            </a:r>
            <a:r>
              <a:rPr lang="tr-TR" dirty="0"/>
              <a:t>, yüzdürme, </a:t>
            </a:r>
            <a:r>
              <a:rPr lang="tr-TR" dirty="0" err="1"/>
              <a:t>filtrasyon</a:t>
            </a:r>
            <a:r>
              <a:rPr lang="tr-TR" dirty="0"/>
              <a:t>, kurutma, </a:t>
            </a:r>
            <a:r>
              <a:rPr lang="tr-TR" dirty="0" err="1"/>
              <a:t>destilasyon</a:t>
            </a:r>
            <a:r>
              <a:rPr lang="tr-TR" dirty="0"/>
              <a:t>, santrifüj, dondurma ve ters </a:t>
            </a:r>
            <a:r>
              <a:rPr lang="tr-TR" dirty="0" err="1"/>
              <a:t>ozmoz</a:t>
            </a:r>
            <a:r>
              <a:rPr lang="tr-TR" dirty="0"/>
              <a:t> üniteleri verilebilir.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411760" y="476673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b="1" spc="60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Fiziksel Süreçler</a:t>
            </a:r>
          </a:p>
        </p:txBody>
      </p:sp>
    </p:spTree>
    <p:extLst>
      <p:ext uri="{BB962C8B-B14F-4D97-AF65-F5344CB8AC3E}">
        <p14:creationId xmlns:p14="http://schemas.microsoft.com/office/powerpoint/2010/main" val="48109672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908720"/>
            <a:ext cx="8208912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Fiziksel süreçler </a:t>
            </a:r>
            <a:r>
              <a:rPr lang="tr-TR" dirty="0" smtClean="0"/>
              <a:t>en </a:t>
            </a:r>
            <a:r>
              <a:rPr lang="tr-TR" dirty="0"/>
              <a:t>basit tanımıyla kirlilik unsurunun fiziksel özelliklerine (maddenin boyutları, </a:t>
            </a:r>
            <a:r>
              <a:rPr lang="tr-TR" dirty="0" err="1"/>
              <a:t>vizkozitesi</a:t>
            </a:r>
            <a:r>
              <a:rPr lang="tr-TR" dirty="0"/>
              <a:t> ve özgül ağırlığı) bağlı olarak uygulanan arıtma yöntemleridir.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Başka bir ifade ile pis suların arıtılmasında kullanılan fiziksel işlemler; askıdaki maddelerin sudan ayrılmasını, ayrışabilen maddelerin ayrıştırılmasını ve ayrışmayan maddelerin sudan bazı özel yöntemlerle uzaklaştırılmasını sağlar. </a:t>
            </a:r>
            <a:r>
              <a:rPr lang="tr-TR" dirty="0" smtClean="0"/>
              <a:t>Fiziksel süreçler genellikle bir arıtma prosesinin ilk aşamasını oluşturur.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49913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908720"/>
            <a:ext cx="8352928" cy="3017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Fiziksel süreçler </a:t>
            </a:r>
            <a:r>
              <a:rPr lang="tr-TR" dirty="0" smtClean="0"/>
              <a:t>de uygulanan </a:t>
            </a:r>
            <a:r>
              <a:rPr lang="tr-TR" dirty="0"/>
              <a:t>yöntemleri üç ana grupta toplamak mümkündür. Bunlar</a:t>
            </a:r>
            <a:r>
              <a:rPr lang="tr-TR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Izgara ve </a:t>
            </a:r>
            <a:r>
              <a:rPr lang="tr-TR" dirty="0" smtClean="0"/>
              <a:t>elekler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Kum </a:t>
            </a:r>
            <a:r>
              <a:rPr lang="tr-TR" dirty="0"/>
              <a:t>tutucular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Çökeltme </a:t>
            </a:r>
            <a:r>
              <a:rPr lang="tr-TR" dirty="0" smtClean="0"/>
              <a:t>havuzları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174209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2063" y="24191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Izgara ve Elekler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06079" y="703580"/>
            <a:ext cx="792088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Izgaralar; atık su içindeki katı maddelerin pompa </a:t>
            </a:r>
            <a:r>
              <a:rPr lang="tr-TR" dirty="0" err="1"/>
              <a:t>vb</a:t>
            </a:r>
            <a:r>
              <a:rPr lang="tr-TR" dirty="0"/>
              <a:t> tesisata zarar vermemesi için bu maddeleri sudan ayırmak, böylece diğer arıtma ünitelerine gelecek yükü hafifletmek amacı ile kullanılırlar. </a:t>
            </a:r>
          </a:p>
          <a:p>
            <a:pPr algn="just"/>
            <a:r>
              <a:rPr lang="tr-TR" dirty="0"/>
              <a:t>Temelde kaba ve ince çubuk ızgaralar olmak üzere iki gruba ayrılırlar.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899592" y="2780928"/>
            <a:ext cx="7671383" cy="3867894"/>
            <a:chOff x="466725" y="857250"/>
            <a:chExt cx="8732098" cy="409733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786188" y="857250"/>
              <a:ext cx="1633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800" dirty="0">
                  <a:latin typeface="Calibri" pitchFamily="34" charset="0"/>
                </a:rPr>
                <a:t>IZGARALAR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71525" y="1754188"/>
              <a:ext cx="2362200" cy="83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800" dirty="0">
                  <a:latin typeface="Calibri" pitchFamily="34" charset="0"/>
                </a:rPr>
                <a:t>KABA IZGARALAR</a:t>
              </a:r>
              <a:endParaRPr lang="en-US" sz="1800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tr-TR" sz="1800" dirty="0" smtClean="0">
                  <a:latin typeface="Calibri" pitchFamily="34" charset="0"/>
                </a:rPr>
                <a:t>30</a:t>
              </a:r>
              <a:r>
                <a:rPr lang="en-US" sz="1800" dirty="0" smtClean="0">
                  <a:latin typeface="Calibri" pitchFamily="34" charset="0"/>
                </a:rPr>
                <a:t> </a:t>
              </a:r>
              <a:r>
                <a:rPr lang="tr-TR" sz="1800" dirty="0" smtClean="0">
                  <a:latin typeface="Calibri" pitchFamily="34" charset="0"/>
                </a:rPr>
                <a:t> </a:t>
              </a:r>
              <a:r>
                <a:rPr lang="tr-TR" sz="1800" dirty="0">
                  <a:latin typeface="Calibri" pitchFamily="34" charset="0"/>
                </a:rPr>
                <a:t>- </a:t>
              </a:r>
              <a:r>
                <a:rPr lang="en-US" sz="1800" dirty="0">
                  <a:latin typeface="Calibri" pitchFamily="34" charset="0"/>
                </a:rPr>
                <a:t>150 mm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562725" y="1754188"/>
              <a:ext cx="2209800" cy="83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800" dirty="0">
                  <a:latin typeface="Calibri" pitchFamily="34" charset="0"/>
                </a:rPr>
                <a:t>İNCE IZGARALAR</a:t>
              </a:r>
              <a:endParaRPr lang="en-US" sz="1800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tr-TR" sz="1800" dirty="0" smtClean="0">
                  <a:latin typeface="Calibri" pitchFamily="34" charset="0"/>
                </a:rPr>
                <a:t>15-30</a:t>
              </a:r>
              <a:r>
                <a:rPr lang="en-US" sz="1800" dirty="0" smtClean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</a:rPr>
                <a:t>mm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667125" y="1754188"/>
              <a:ext cx="2057400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alibri" pitchFamily="34" charset="0"/>
                </a:rPr>
                <a:t>Mİ</a:t>
              </a:r>
              <a:r>
                <a:rPr lang="tr-TR" sz="1800" dirty="0">
                  <a:latin typeface="Calibri" pitchFamily="34" charset="0"/>
                </a:rPr>
                <a:t>K</a:t>
              </a:r>
              <a:r>
                <a:rPr lang="en-US" sz="1800" dirty="0">
                  <a:latin typeface="Calibri" pitchFamily="34" charset="0"/>
                </a:rPr>
                <a:t>RO</a:t>
              </a:r>
              <a:r>
                <a:rPr lang="tr-TR" sz="1800" dirty="0">
                  <a:latin typeface="Calibri" pitchFamily="34" charset="0"/>
                </a:rPr>
                <a:t>IZGARA</a:t>
              </a:r>
              <a:endParaRPr lang="en-US" sz="1800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tr-TR" sz="1800" dirty="0">
                  <a:latin typeface="Calibri" pitchFamily="34" charset="0"/>
                </a:rPr>
                <a:t>&gt;</a:t>
              </a:r>
              <a:r>
                <a:rPr lang="en-US" sz="1800" dirty="0">
                  <a:latin typeface="Calibri" pitchFamily="34" charset="0"/>
                </a:rPr>
                <a:t>0.5 </a:t>
              </a:r>
              <a:r>
                <a:rPr lang="tr-TR" sz="1800" dirty="0">
                  <a:latin typeface="Calibri" pitchFamily="34" charset="0"/>
                </a:rPr>
                <a:t>m</a:t>
              </a:r>
              <a:r>
                <a:rPr lang="en-US" sz="1800" dirty="0">
                  <a:latin typeface="Calibri" pitchFamily="34" charset="0"/>
                </a:rPr>
                <a:t>m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81125" y="1543050"/>
              <a:ext cx="617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81125" y="15430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7553325" y="15430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4505325" y="131445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466725" y="283845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66725" y="28384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28925" y="28384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609725" y="26098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6257925" y="283845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6257925" y="28384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8620125" y="28384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7400925" y="260985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1609725" y="3219450"/>
              <a:ext cx="29718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Mekanik Temizlemeli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5114925" y="3219450"/>
              <a:ext cx="167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Statik Elek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7370023" y="3180555"/>
              <a:ext cx="18288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tr-TR" sz="1800" dirty="0">
                  <a:latin typeface="Calibri" pitchFamily="34" charset="0"/>
                </a:rPr>
                <a:t>Döner Elek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1381125" y="3905250"/>
              <a:ext cx="510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1381125" y="39052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581525" y="39052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466725" y="4210050"/>
              <a:ext cx="1828800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Zincir 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Tahrikli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1990725" y="4286250"/>
              <a:ext cx="1828800" cy="50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Hareketli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Tırmık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05125" y="36766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3743325" y="4286250"/>
              <a:ext cx="1828800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Vidalı Elek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5572125" y="4286250"/>
              <a:ext cx="182880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Konveyör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tr-TR" sz="1800">
                  <a:latin typeface="Calibri" pitchFamily="34" charset="0"/>
                </a:rPr>
                <a:t>Bantlı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3209925" y="39052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6486525" y="39052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54677069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76470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Kaba Izgara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3" y="1401095"/>
            <a:ext cx="7735665" cy="51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217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6926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İnce Izgara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r="12500"/>
          <a:stretch/>
        </p:blipFill>
        <p:spPr>
          <a:xfrm>
            <a:off x="539552" y="1412776"/>
            <a:ext cx="7560840" cy="4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118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lculuk">
  <a:themeElements>
    <a:clrScheme name="Yolculuk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Yolculu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Yolculuk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lculuk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lculu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lculuk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Designs\Yolculuk.pot</Template>
  <TotalTime>2773</TotalTime>
  <Words>642</Words>
  <Application>Microsoft Office PowerPoint</Application>
  <PresentationFormat>Ekran Gösterisi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Yolculuk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Ahmet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</dc:creator>
  <cp:lastModifiedBy>Ahmet Ozturk</cp:lastModifiedBy>
  <cp:revision>217</cp:revision>
  <dcterms:created xsi:type="dcterms:W3CDTF">2005-10-22T06:17:44Z</dcterms:created>
  <dcterms:modified xsi:type="dcterms:W3CDTF">2020-04-06T20:20:13Z</dcterms:modified>
</cp:coreProperties>
</file>